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4" r:id="rId6"/>
    <p:sldId id="257" r:id="rId7"/>
    <p:sldId id="258" r:id="rId8"/>
    <p:sldId id="262" r:id="rId9"/>
    <p:sldId id="285" r:id="rId10"/>
    <p:sldId id="265" r:id="rId11"/>
    <p:sldId id="259" r:id="rId12"/>
    <p:sldId id="281" r:id="rId13"/>
    <p:sldId id="276" r:id="rId14"/>
    <p:sldId id="298" r:id="rId15"/>
    <p:sldId id="292" r:id="rId16"/>
    <p:sldId id="299" r:id="rId17"/>
    <p:sldId id="291" r:id="rId18"/>
    <p:sldId id="293" r:id="rId19"/>
    <p:sldId id="297" r:id="rId20"/>
    <p:sldId id="279" r:id="rId21"/>
    <p:sldId id="278" r:id="rId22"/>
    <p:sldId id="290" r:id="rId23"/>
    <p:sldId id="286" r:id="rId24"/>
    <p:sldId id="296" r:id="rId25"/>
    <p:sldId id="294" r:id="rId26"/>
    <p:sldId id="260" r:id="rId27"/>
    <p:sldId id="261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C775B-5D28-42EB-8C81-4AD476646DF7}" v="24" dt="2022-12-07T19:58:24.874"/>
    <p1510:client id="{6D9C0B1A-2AC6-4CF0-A953-F073EC9810F0}" v="296" dt="2022-12-08T05:52:57.298"/>
    <p1510:client id="{73B6E6B9-15D3-4B6E-8257-E9112C7A4281}" v="104" dt="2022-12-08T18:14:30.753"/>
    <p1510:client id="{74D5E42D-7A2A-44CA-B0D5-F11481727643}" v="1149" dt="2022-12-08T17:50:29.703"/>
    <p1510:client id="{7E3EC847-C84A-426D-84A5-D2E77FB3576D}" v="1251" dt="2022-12-08T18:26:19.689"/>
    <p1510:client id="{B043E538-40D9-44AB-B87C-90D616EB791A}" v="9" dt="2022-12-08T19:18:22.497"/>
    <p1510:client id="{B3741D96-6BFA-4098-BC9A-06C673D2EB33}" v="1171" dt="2022-12-08T19:51:45.636"/>
    <p1510:client id="{C08E9E19-6683-4949-9AE5-2107CB16905B}" v="26" dt="2022-12-08T16:45:09.403"/>
    <p1510:client id="{D6E33A3E-CC39-483A-833C-8AD12D5CC679}" v="49" dt="2022-12-09T20:11:23.811"/>
    <p1510:client id="{DE5978C0-D28C-49DE-ADDF-334C64D186D8}" v="20" dt="2022-12-10T11:42:18.016"/>
    <p1510:client id="{FA64C30C-49CD-4183-88EB-B45894D9893E}" v="1366" dt="2022-12-10T10:47:19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6E33A3E-CC39-483A-833C-8AD12D5CC679}"/>
    <pc:docChg chg="addSld modSld sldOrd">
      <pc:chgData name="Guest User" userId="" providerId="Windows Live" clId="Web-{D6E33A3E-CC39-483A-833C-8AD12D5CC679}" dt="2022-12-09T20:11:23.811" v="48" actId="20577"/>
      <pc:docMkLst>
        <pc:docMk/>
      </pc:docMkLst>
      <pc:sldChg chg="modSp">
        <pc:chgData name="Guest User" userId="" providerId="Windows Live" clId="Web-{D6E33A3E-CC39-483A-833C-8AD12D5CC679}" dt="2022-12-09T15:42:34.264" v="7" actId="20577"/>
        <pc:sldMkLst>
          <pc:docMk/>
          <pc:sldMk cId="347449336" sldId="292"/>
        </pc:sldMkLst>
        <pc:spChg chg="mod">
          <ac:chgData name="Guest User" userId="" providerId="Windows Live" clId="Web-{D6E33A3E-CC39-483A-833C-8AD12D5CC679}" dt="2022-12-09T15:42:34.264" v="7" actId="20577"/>
          <ac:spMkLst>
            <pc:docMk/>
            <pc:sldMk cId="347449336" sldId="292"/>
            <ac:spMk id="7" creationId="{6D2EE485-48DA-8CAC-B9E3-B683E2F6BE90}"/>
          </ac:spMkLst>
        </pc:spChg>
      </pc:sldChg>
      <pc:sldChg chg="modSp new ord">
        <pc:chgData name="Guest User" userId="" providerId="Windows Live" clId="Web-{D6E33A3E-CC39-483A-833C-8AD12D5CC679}" dt="2022-12-09T20:11:23.811" v="48" actId="20577"/>
        <pc:sldMkLst>
          <pc:docMk/>
          <pc:sldMk cId="4006521075" sldId="298"/>
        </pc:sldMkLst>
        <pc:spChg chg="mod">
          <ac:chgData name="Guest User" userId="" providerId="Windows Live" clId="Web-{D6E33A3E-CC39-483A-833C-8AD12D5CC679}" dt="2022-12-09T15:43:25.485" v="19" actId="20577"/>
          <ac:spMkLst>
            <pc:docMk/>
            <pc:sldMk cId="4006521075" sldId="298"/>
            <ac:spMk id="2" creationId="{86A925BE-4C13-4095-162C-91336E5AFDE1}"/>
          </ac:spMkLst>
        </pc:spChg>
        <pc:spChg chg="mod">
          <ac:chgData name="Guest User" userId="" providerId="Windows Live" clId="Web-{D6E33A3E-CC39-483A-833C-8AD12D5CC679}" dt="2022-12-09T20:11:23.811" v="48" actId="20577"/>
          <ac:spMkLst>
            <pc:docMk/>
            <pc:sldMk cId="4006521075" sldId="298"/>
            <ac:spMk id="3" creationId="{FAFA5F3D-4114-32AE-F99D-B1C60D459D18}"/>
          </ac:spMkLst>
        </pc:spChg>
      </pc:sldChg>
    </pc:docChg>
  </pc:docChgLst>
  <pc:docChgLst>
    <pc:chgData name="Guest User" providerId="Windows Live" clId="Web-{D835E5F9-5432-442A-8697-3BBB4F5159DA}"/>
    <pc:docChg chg="addSld modSld">
      <pc:chgData name="Guest User" userId="" providerId="Windows Live" clId="Web-{D835E5F9-5432-442A-8697-3BBB4F5159DA}" dt="2022-12-05T21:50:42.435" v="136" actId="1076"/>
      <pc:docMkLst>
        <pc:docMk/>
      </pc:docMkLst>
      <pc:sldChg chg="addSp delSp modSp mod setBg addAnim delAnim">
        <pc:chgData name="Guest User" userId="" providerId="Windows Live" clId="Web-{D835E5F9-5432-442A-8697-3BBB4F5159DA}" dt="2022-12-05T21:50:42.435" v="136" actId="1076"/>
        <pc:sldMkLst>
          <pc:docMk/>
          <pc:sldMk cId="412336829" sldId="276"/>
        </pc:sldMkLst>
        <pc:spChg chg="mod ord">
          <ac:chgData name="Guest User" userId="" providerId="Windows Live" clId="Web-{D835E5F9-5432-442A-8697-3BBB4F5159DA}" dt="2022-12-05T20:55:38.732" v="47"/>
          <ac:spMkLst>
            <pc:docMk/>
            <pc:sldMk cId="412336829" sldId="276"/>
            <ac:spMk id="2" creationId="{09140014-73D5-419B-8867-972BB18D52D4}"/>
          </ac:spMkLst>
        </pc:spChg>
        <pc:spChg chg="mod">
          <ac:chgData name="Guest User" userId="" providerId="Windows Live" clId="Web-{D835E5F9-5432-442A-8697-3BBB4F5159DA}" dt="2022-12-05T20:55:38.732" v="47"/>
          <ac:spMkLst>
            <pc:docMk/>
            <pc:sldMk cId="412336829" sldId="276"/>
            <ac:spMk id="7" creationId="{B2A46C4A-D036-4440-BB64-6754F4FF27C1}"/>
          </ac:spMkLst>
        </pc:spChg>
        <pc:spChg chg="mod">
          <ac:chgData name="Guest User" userId="" providerId="Windows Live" clId="Web-{D835E5F9-5432-442A-8697-3BBB4F5159DA}" dt="2022-12-05T20:55:38.732" v="47"/>
          <ac:spMkLst>
            <pc:docMk/>
            <pc:sldMk cId="412336829" sldId="276"/>
            <ac:spMk id="8" creationId="{905F172A-5D5D-43CD-A187-DA0D303F4144}"/>
          </ac:spMkLst>
        </pc:spChg>
        <pc:spChg chg="mod">
          <ac:chgData name="Guest User" userId="" providerId="Windows Live" clId="Web-{D835E5F9-5432-442A-8697-3BBB4F5159DA}" dt="2022-12-05T20:55:38.732" v="47"/>
          <ac:spMkLst>
            <pc:docMk/>
            <pc:sldMk cId="412336829" sldId="276"/>
            <ac:spMk id="9" creationId="{C396FFDC-ADE8-4009-A466-A81787258E88}"/>
          </ac:spMkLst>
        </pc:spChg>
        <pc:spChg chg="add del">
          <ac:chgData name="Guest User" userId="" providerId="Windows Live" clId="Web-{D835E5F9-5432-442A-8697-3BBB4F5159DA}" dt="2022-12-05T20:55:15.028" v="38"/>
          <ac:spMkLst>
            <pc:docMk/>
            <pc:sldMk cId="412336829" sldId="276"/>
            <ac:spMk id="21" creationId="{96918796-2918-40D6-BE3A-4600C47FCD42}"/>
          </ac:spMkLst>
        </pc:spChg>
        <pc:spChg chg="add del">
          <ac:chgData name="Guest User" userId="" providerId="Windows Live" clId="Web-{D835E5F9-5432-442A-8697-3BBB4F5159DA}" dt="2022-12-05T20:55:19.310" v="40"/>
          <ac:spMkLst>
            <pc:docMk/>
            <pc:sldMk cId="412336829" sldId="276"/>
            <ac:spMk id="26" creationId="{7AE95D8F-9825-4222-8846-E3461598CC62}"/>
          </ac:spMkLst>
        </pc:spChg>
        <pc:spChg chg="add del">
          <ac:chgData name="Guest User" userId="" providerId="Windows Live" clId="Web-{D835E5F9-5432-442A-8697-3BBB4F5159DA}" dt="2022-12-05T20:55:35.607" v="45"/>
          <ac:spMkLst>
            <pc:docMk/>
            <pc:sldMk cId="412336829" sldId="276"/>
            <ac:spMk id="34" creationId="{B497CCB5-5FC2-473C-AFCC-2430CEF1DF71}"/>
          </ac:spMkLst>
        </pc:spChg>
        <pc:spChg chg="add del">
          <ac:chgData name="Guest User" userId="" providerId="Windows Live" clId="Web-{D835E5F9-5432-442A-8697-3BBB4F5159DA}" dt="2022-12-05T20:55:35.607" v="45"/>
          <ac:spMkLst>
            <pc:docMk/>
            <pc:sldMk cId="412336829" sldId="276"/>
            <ac:spMk id="36" creationId="{599C8C75-BFDF-44E7-A028-EEB5EDD58817}"/>
          </ac:spMkLst>
        </pc:spChg>
        <pc:spChg chg="add del">
          <ac:chgData name="Guest User" userId="" providerId="Windows Live" clId="Web-{D835E5F9-5432-442A-8697-3BBB4F5159DA}" dt="2022-12-05T20:55:38.732" v="47"/>
          <ac:spMkLst>
            <pc:docMk/>
            <pc:sldMk cId="412336829" sldId="276"/>
            <ac:spMk id="38" creationId="{96918796-2918-40D6-BE3A-4600C47FCD42}"/>
          </ac:spMkLst>
        </pc:spChg>
        <pc:picChg chg="add del mod ord">
          <ac:chgData name="Guest User" userId="" providerId="Windows Live" clId="Web-{D835E5F9-5432-442A-8697-3BBB4F5159DA}" dt="2022-12-05T21:02:38.341" v="66"/>
          <ac:picMkLst>
            <pc:docMk/>
            <pc:sldMk cId="412336829" sldId="276"/>
            <ac:picMk id="3" creationId="{4A7F69C0-8AF3-85A4-A915-0C32C518C452}"/>
          </ac:picMkLst>
        </pc:picChg>
        <pc:picChg chg="add mod ord">
          <ac:chgData name="Guest User" userId="" providerId="Windows Live" clId="Web-{D835E5F9-5432-442A-8697-3BBB4F5159DA}" dt="2022-12-05T21:50:42.435" v="136" actId="1076"/>
          <ac:picMkLst>
            <pc:docMk/>
            <pc:sldMk cId="412336829" sldId="276"/>
            <ac:picMk id="10" creationId="{6B1F78D4-68D0-CF4E-4372-FED772C27B10}"/>
          </ac:picMkLst>
        </pc:picChg>
        <pc:picChg chg="add mod ord">
          <ac:chgData name="Guest User" userId="" providerId="Windows Live" clId="Web-{D835E5F9-5432-442A-8697-3BBB4F5159DA}" dt="2022-12-05T21:50:16.309" v="131" actId="1076"/>
          <ac:picMkLst>
            <pc:docMk/>
            <pc:sldMk cId="412336829" sldId="276"/>
            <ac:picMk id="11" creationId="{B9C80EFF-93FB-5AD1-C43B-66894CEEC602}"/>
          </ac:picMkLst>
        </pc:picChg>
        <pc:picChg chg="add del mod ord">
          <ac:chgData name="Guest User" userId="" providerId="Windows Live" clId="Web-{D835E5F9-5432-442A-8697-3BBB4F5159DA}" dt="2022-12-05T21:03:08.936" v="71"/>
          <ac:picMkLst>
            <pc:docMk/>
            <pc:sldMk cId="412336829" sldId="276"/>
            <ac:picMk id="12" creationId="{CABAA60E-E5AD-EBEE-09C9-10192792431B}"/>
          </ac:picMkLst>
        </pc:picChg>
        <pc:picChg chg="add mod">
          <ac:chgData name="Guest User" userId="" providerId="Windows Live" clId="Web-{D835E5F9-5432-442A-8697-3BBB4F5159DA}" dt="2022-12-05T19:03:17.055" v="13" actId="1076"/>
          <ac:picMkLst>
            <pc:docMk/>
            <pc:sldMk cId="412336829" sldId="276"/>
            <ac:picMk id="14" creationId="{EBB65D3A-5F7A-3C03-9B2A-FA58F1BF9DDE}"/>
          </ac:picMkLst>
        </pc:picChg>
        <pc:picChg chg="add del mod">
          <ac:chgData name="Guest User" userId="" providerId="Windows Live" clId="Web-{D835E5F9-5432-442A-8697-3BBB4F5159DA}" dt="2022-12-05T19:09:30.584" v="19"/>
          <ac:picMkLst>
            <pc:docMk/>
            <pc:sldMk cId="412336829" sldId="276"/>
            <ac:picMk id="16" creationId="{C41F7D7F-AE7A-B9BD-8D65-BD33AE3C8295}"/>
          </ac:picMkLst>
        </pc:picChg>
        <pc:picChg chg="add del mod">
          <ac:chgData name="Guest User" userId="" providerId="Windows Live" clId="Web-{D835E5F9-5432-442A-8697-3BBB4F5159DA}" dt="2022-12-05T19:10:00.788" v="26"/>
          <ac:picMkLst>
            <pc:docMk/>
            <pc:sldMk cId="412336829" sldId="276"/>
            <ac:picMk id="18" creationId="{019F3A7B-1635-F320-BF07-0B3C483BEBB4}"/>
          </ac:picMkLst>
        </pc:picChg>
        <pc:picChg chg="add del mod">
          <ac:chgData name="Guest User" userId="" providerId="Windows Live" clId="Web-{D835E5F9-5432-442A-8697-3BBB4F5159DA}" dt="2022-12-05T19:27:02.934" v="29"/>
          <ac:picMkLst>
            <pc:docMk/>
            <pc:sldMk cId="412336829" sldId="276"/>
            <ac:picMk id="20" creationId="{46A9D4A5-8068-2966-33BE-B92DC9CE57A9}"/>
          </ac:picMkLst>
        </pc:picChg>
        <pc:cxnChg chg="add del">
          <ac:chgData name="Guest User" userId="" providerId="Windows Live" clId="Web-{D835E5F9-5432-442A-8697-3BBB4F5159DA}" dt="2022-12-05T20:55:19.310" v="40"/>
          <ac:cxnSpMkLst>
            <pc:docMk/>
            <pc:sldMk cId="412336829" sldId="276"/>
            <ac:cxnSpMk id="23" creationId="{00C9EB70-BC82-414A-BF8D-AD7FC6727616}"/>
          </ac:cxnSpMkLst>
        </pc:cxnChg>
        <pc:cxnChg chg="add del">
          <ac:chgData name="Guest User" userId="" providerId="Windows Live" clId="Web-{D835E5F9-5432-442A-8697-3BBB4F5159DA}" dt="2022-12-05T20:55:19.310" v="40"/>
          <ac:cxnSpMkLst>
            <pc:docMk/>
            <pc:sldMk cId="412336829" sldId="276"/>
            <ac:cxnSpMk id="24" creationId="{DFDA47BC-3069-47F5-8257-24B3B1F76A08}"/>
          </ac:cxnSpMkLst>
        </pc:cxnChg>
        <pc:cxnChg chg="add del">
          <ac:chgData name="Guest User" userId="" providerId="Windows Live" clId="Web-{D835E5F9-5432-442A-8697-3BBB4F5159DA}" dt="2022-12-05T20:55:19.310" v="40"/>
          <ac:cxnSpMkLst>
            <pc:docMk/>
            <pc:sldMk cId="412336829" sldId="276"/>
            <ac:cxnSpMk id="25" creationId="{3217665F-0036-444A-8D4A-33AF36A36A42}"/>
          </ac:cxnSpMkLst>
        </pc:cxnChg>
        <pc:cxnChg chg="add del">
          <ac:chgData name="Guest User" userId="" providerId="Windows Live" clId="Web-{D835E5F9-5432-442A-8697-3BBB4F5159DA}" dt="2022-12-05T20:55:19.310" v="40"/>
          <ac:cxnSpMkLst>
            <pc:docMk/>
            <pc:sldMk cId="412336829" sldId="276"/>
            <ac:cxnSpMk id="27" creationId="{942B920A-73AD-402A-8EEF-B88E1A9398B8}"/>
          </ac:cxnSpMkLst>
        </pc:cxnChg>
        <pc:cxnChg chg="add del">
          <ac:chgData name="Guest User" userId="" providerId="Windows Live" clId="Web-{D835E5F9-5432-442A-8697-3BBB4F5159DA}" dt="2022-12-05T20:55:38.732" v="48"/>
          <ac:cxnSpMkLst>
            <pc:docMk/>
            <pc:sldMk cId="412336829" sldId="276"/>
            <ac:cxnSpMk id="29" creationId="{8733B210-462D-42A4-BA20-36743BB5E686}"/>
          </ac:cxnSpMkLst>
        </pc:cxnChg>
        <pc:cxnChg chg="add">
          <ac:chgData name="Guest User" userId="" providerId="Windows Live" clId="Web-{D835E5F9-5432-442A-8697-3BBB4F5159DA}" dt="2022-12-05T20:55:38.732" v="48"/>
          <ac:cxnSpMkLst>
            <pc:docMk/>
            <pc:sldMk cId="412336829" sldId="276"/>
            <ac:cxnSpMk id="40" creationId="{8733B210-462D-42A4-BA20-36743BB5E686}"/>
          </ac:cxnSpMkLst>
        </pc:cxnChg>
      </pc:sldChg>
      <pc:sldChg chg="addSp delSp modSp new">
        <pc:chgData name="Guest User" userId="" providerId="Windows Live" clId="Web-{D835E5F9-5432-442A-8697-3BBB4F5159DA}" dt="2022-12-05T21:50:08.418" v="130" actId="1076"/>
        <pc:sldMkLst>
          <pc:docMk/>
          <pc:sldMk cId="3000539840" sldId="281"/>
        </pc:sldMkLst>
        <pc:spChg chg="del">
          <ac:chgData name="Guest User" userId="" providerId="Windows Live" clId="Web-{D835E5F9-5432-442A-8697-3BBB4F5159DA}" dt="2022-12-05T21:04:12.438" v="85"/>
          <ac:spMkLst>
            <pc:docMk/>
            <pc:sldMk cId="3000539840" sldId="281"/>
            <ac:spMk id="2" creationId="{A83C10AA-4B93-BC75-BE28-34B5B5A8516F}"/>
          </ac:spMkLst>
        </pc:spChg>
        <pc:spChg chg="del">
          <ac:chgData name="Guest User" userId="" providerId="Windows Live" clId="Web-{D835E5F9-5432-442A-8697-3BBB4F5159DA}" dt="2022-12-05T21:04:16.110" v="86"/>
          <ac:spMkLst>
            <pc:docMk/>
            <pc:sldMk cId="3000539840" sldId="281"/>
            <ac:spMk id="3" creationId="{8ABC7E68-2859-0F02-CE0B-972012329D70}"/>
          </ac:spMkLst>
        </pc:spChg>
        <pc:spChg chg="del">
          <ac:chgData name="Guest User" userId="" providerId="Windows Live" clId="Web-{D835E5F9-5432-442A-8697-3BBB4F5159DA}" dt="2022-12-05T21:02:56.451" v="67"/>
          <ac:spMkLst>
            <pc:docMk/>
            <pc:sldMk cId="3000539840" sldId="281"/>
            <ac:spMk id="4" creationId="{A6D1A09B-E86B-FBED-6C2A-55CBDFA1C14C}"/>
          </ac:spMkLst>
        </pc:spChg>
        <pc:spChg chg="del">
          <ac:chgData name="Guest User" userId="" providerId="Windows Live" clId="Web-{D835E5F9-5432-442A-8697-3BBB4F5159DA}" dt="2022-12-05T21:04:17.610" v="87"/>
          <ac:spMkLst>
            <pc:docMk/>
            <pc:sldMk cId="3000539840" sldId="281"/>
            <ac:spMk id="5" creationId="{0F87E1CC-1114-8786-AB94-D3C7173FE1F6}"/>
          </ac:spMkLst>
        </pc:spChg>
        <pc:spChg chg="del">
          <ac:chgData name="Guest User" userId="" providerId="Windows Live" clId="Web-{D835E5F9-5432-442A-8697-3BBB4F5159DA}" dt="2022-12-05T21:03:12.467" v="72"/>
          <ac:spMkLst>
            <pc:docMk/>
            <pc:sldMk cId="3000539840" sldId="281"/>
            <ac:spMk id="6" creationId="{D5FFCDCF-99D1-A0E8-23C8-CF05AE1F7098}"/>
          </ac:spMkLst>
        </pc:spChg>
        <pc:picChg chg="add mod ord">
          <ac:chgData name="Guest User" userId="" providerId="Windows Live" clId="Web-{D835E5F9-5432-442A-8697-3BBB4F5159DA}" dt="2022-12-05T21:49:55.308" v="129" actId="1076"/>
          <ac:picMkLst>
            <pc:docMk/>
            <pc:sldMk cId="3000539840" sldId="281"/>
            <ac:picMk id="10" creationId="{92839380-DFE7-3529-023B-3D802D66B7E1}"/>
          </ac:picMkLst>
        </pc:picChg>
        <pc:picChg chg="add mod ord">
          <ac:chgData name="Guest User" userId="" providerId="Windows Live" clId="Web-{D835E5F9-5432-442A-8697-3BBB4F5159DA}" dt="2022-12-05T21:50:08.418" v="130" actId="1076"/>
          <ac:picMkLst>
            <pc:docMk/>
            <pc:sldMk cId="3000539840" sldId="281"/>
            <ac:picMk id="11" creationId="{9B0A7590-540E-83E3-06D1-FE8DF5B355B8}"/>
          </ac:picMkLst>
        </pc:picChg>
        <pc:picChg chg="add del mod">
          <ac:chgData name="Guest User" userId="" providerId="Windows Live" clId="Web-{D835E5F9-5432-442A-8697-3BBB4F5159DA}" dt="2022-12-05T21:10:20.763" v="118"/>
          <ac:picMkLst>
            <pc:docMk/>
            <pc:sldMk cId="3000539840" sldId="281"/>
            <ac:picMk id="12" creationId="{A3660442-23AA-F7F5-2E80-22FFD29F6196}"/>
          </ac:picMkLst>
        </pc:picChg>
        <pc:picChg chg="add mod">
          <ac:chgData name="Guest User" userId="" providerId="Windows Live" clId="Web-{D835E5F9-5432-442A-8697-3BBB4F5159DA}" dt="2022-12-05T21:49:45.808" v="128" actId="1076"/>
          <ac:picMkLst>
            <pc:docMk/>
            <pc:sldMk cId="3000539840" sldId="281"/>
            <ac:picMk id="13" creationId="{A86AAFC0-5098-18E8-A902-C1AC6760169B}"/>
          </ac:picMkLst>
        </pc:picChg>
      </pc:sldChg>
    </pc:docChg>
  </pc:docChgLst>
  <pc:docChgLst>
    <pc:chgData name="Guest User" providerId="Windows Live" clId="Web-{687C775B-5D28-42EB-8C81-4AD476646DF7}"/>
    <pc:docChg chg="modSld">
      <pc:chgData name="Guest User" userId="" providerId="Windows Live" clId="Web-{687C775B-5D28-42EB-8C81-4AD476646DF7}" dt="2022-12-07T19:58:24.874" v="19" actId="14100"/>
      <pc:docMkLst>
        <pc:docMk/>
      </pc:docMkLst>
      <pc:sldChg chg="addSp modSp">
        <pc:chgData name="Guest User" userId="" providerId="Windows Live" clId="Web-{687C775B-5D28-42EB-8C81-4AD476646DF7}" dt="2022-12-07T19:58:24.874" v="19" actId="14100"/>
        <pc:sldMkLst>
          <pc:docMk/>
          <pc:sldMk cId="2351860542" sldId="277"/>
        </pc:sldMkLst>
        <pc:picChg chg="add mod">
          <ac:chgData name="Guest User" userId="" providerId="Windows Live" clId="Web-{687C775B-5D28-42EB-8C81-4AD476646DF7}" dt="2022-12-07T19:57:26.357" v="7" actId="1076"/>
          <ac:picMkLst>
            <pc:docMk/>
            <pc:sldMk cId="2351860542" sldId="277"/>
            <ac:picMk id="10" creationId="{BF8D1758-7EA9-E4D4-43AF-C249CA1DAE04}"/>
          </ac:picMkLst>
        </pc:picChg>
        <pc:picChg chg="add mod">
          <ac:chgData name="Guest User" userId="" providerId="Windows Live" clId="Web-{687C775B-5D28-42EB-8C81-4AD476646DF7}" dt="2022-12-07T19:58:18.655" v="17" actId="14100"/>
          <ac:picMkLst>
            <pc:docMk/>
            <pc:sldMk cId="2351860542" sldId="277"/>
            <ac:picMk id="11" creationId="{D2811122-987D-A86E-8A2D-22788E2D13C3}"/>
          </ac:picMkLst>
        </pc:picChg>
        <pc:picChg chg="add mod">
          <ac:chgData name="Guest User" userId="" providerId="Windows Live" clId="Web-{687C775B-5D28-42EB-8C81-4AD476646DF7}" dt="2022-12-07T19:58:24.874" v="19" actId="14100"/>
          <ac:picMkLst>
            <pc:docMk/>
            <pc:sldMk cId="2351860542" sldId="277"/>
            <ac:picMk id="12" creationId="{10E3D5F7-D500-9617-43F2-BBC3A08F6775}"/>
          </ac:picMkLst>
        </pc:picChg>
        <pc:picChg chg="add mod">
          <ac:chgData name="Guest User" userId="" providerId="Windows Live" clId="Web-{687C775B-5D28-42EB-8C81-4AD476646DF7}" dt="2022-12-07T19:58:04.233" v="12" actId="1076"/>
          <ac:picMkLst>
            <pc:docMk/>
            <pc:sldMk cId="2351860542" sldId="277"/>
            <ac:picMk id="13" creationId="{61758CE5-F71D-4118-F1D6-B177FA05ED5B}"/>
          </ac:picMkLst>
        </pc:picChg>
      </pc:sldChg>
    </pc:docChg>
  </pc:docChgLst>
  <pc:docChgLst>
    <pc:chgData name="Guest User" providerId="Windows Live" clId="Web-{C08E9E19-6683-4949-9AE5-2107CB16905B}"/>
    <pc:docChg chg="modSld">
      <pc:chgData name="Guest User" userId="" providerId="Windows Live" clId="Web-{C08E9E19-6683-4949-9AE5-2107CB16905B}" dt="2022-12-08T16:45:09.403" v="21"/>
      <pc:docMkLst>
        <pc:docMk/>
      </pc:docMkLst>
      <pc:sldChg chg="addSp delSp modSp">
        <pc:chgData name="Guest User" userId="" providerId="Windows Live" clId="Web-{C08E9E19-6683-4949-9AE5-2107CB16905B}" dt="2022-12-08T16:45:09.403" v="21"/>
        <pc:sldMkLst>
          <pc:docMk/>
          <pc:sldMk cId="1599196358" sldId="286"/>
        </pc:sldMkLst>
        <pc:spChg chg="del">
          <ac:chgData name="Guest User" userId="" providerId="Windows Live" clId="Web-{C08E9E19-6683-4949-9AE5-2107CB16905B}" dt="2022-12-08T16:42:08.792" v="0"/>
          <ac:spMkLst>
            <pc:docMk/>
            <pc:sldMk cId="1599196358" sldId="286"/>
            <ac:spMk id="3" creationId="{A45AD8B9-3719-4696-A80F-16A618C5D134}"/>
          </ac:spMkLst>
        </pc:spChg>
        <pc:spChg chg="del">
          <ac:chgData name="Guest User" userId="" providerId="Windows Live" clId="Web-{C08E9E19-6683-4949-9AE5-2107CB16905B}" dt="2022-12-08T16:42:09.948" v="1"/>
          <ac:spMkLst>
            <pc:docMk/>
            <pc:sldMk cId="1599196358" sldId="286"/>
            <ac:spMk id="4" creationId="{33D8731E-4977-402E-8BFD-895B4D0544CC}"/>
          </ac:spMkLst>
        </pc:spChg>
        <pc:spChg chg="del">
          <ac:chgData name="Guest User" userId="" providerId="Windows Live" clId="Web-{C08E9E19-6683-4949-9AE5-2107CB16905B}" dt="2022-12-08T16:42:15.370" v="2"/>
          <ac:spMkLst>
            <pc:docMk/>
            <pc:sldMk cId="1599196358" sldId="286"/>
            <ac:spMk id="5" creationId="{91CDEC5F-B8EE-4BC1-843F-13135E6E7AB2}"/>
          </ac:spMkLst>
        </pc:spChg>
        <pc:spChg chg="del">
          <ac:chgData name="Guest User" userId="" providerId="Windows Live" clId="Web-{C08E9E19-6683-4949-9AE5-2107CB16905B}" dt="2022-12-08T16:42:19.729" v="3"/>
          <ac:spMkLst>
            <pc:docMk/>
            <pc:sldMk cId="1599196358" sldId="286"/>
            <ac:spMk id="6" creationId="{50B65871-FA95-449A-B8BC-90486DE532EF}"/>
          </ac:spMkLst>
        </pc:spChg>
        <pc:spChg chg="add del mod">
          <ac:chgData name="Guest User" userId="" providerId="Windows Live" clId="Web-{C08E9E19-6683-4949-9AE5-2107CB16905B}" dt="2022-12-08T16:43:44.386" v="12"/>
          <ac:spMkLst>
            <pc:docMk/>
            <pc:sldMk cId="1599196358" sldId="286"/>
            <ac:spMk id="11" creationId="{A5A456E0-34F9-9F26-54D4-7C8AF8589850}"/>
          </ac:spMkLst>
        </pc:spChg>
        <pc:spChg chg="add del mod">
          <ac:chgData name="Guest User" userId="" providerId="Windows Live" clId="Web-{C08E9E19-6683-4949-9AE5-2107CB16905B}" dt="2022-12-08T16:42:27.620" v="4"/>
          <ac:spMkLst>
            <pc:docMk/>
            <pc:sldMk cId="1599196358" sldId="286"/>
            <ac:spMk id="13" creationId="{22ED53BC-47B3-3608-5F5C-F332519E81E5}"/>
          </ac:spMkLst>
        </pc:spChg>
        <pc:spChg chg="add del mod">
          <ac:chgData name="Guest User" userId="" providerId="Windows Live" clId="Web-{C08E9E19-6683-4949-9AE5-2107CB16905B}" dt="2022-12-08T16:43:56.590" v="13"/>
          <ac:spMkLst>
            <pc:docMk/>
            <pc:sldMk cId="1599196358" sldId="286"/>
            <ac:spMk id="15" creationId="{6B4E1553-A337-FFD0-A873-8DD02F497632}"/>
          </ac:spMkLst>
        </pc:spChg>
        <pc:spChg chg="add del mod">
          <ac:chgData name="Guest User" userId="" providerId="Windows Live" clId="Web-{C08E9E19-6683-4949-9AE5-2107CB16905B}" dt="2022-12-08T16:43:21.652" v="8"/>
          <ac:spMkLst>
            <pc:docMk/>
            <pc:sldMk cId="1599196358" sldId="286"/>
            <ac:spMk id="17" creationId="{0D0639A3-1F61-1A53-D6A8-0B4EBDC93E89}"/>
          </ac:spMkLst>
        </pc:spChg>
        <pc:picChg chg="add mod ord">
          <ac:chgData name="Guest User" userId="" providerId="Windows Live" clId="Web-{C08E9E19-6683-4949-9AE5-2107CB16905B}" dt="2022-12-08T16:42:58.198" v="7" actId="14100"/>
          <ac:picMkLst>
            <pc:docMk/>
            <pc:sldMk cId="1599196358" sldId="286"/>
            <ac:picMk id="18" creationId="{96204168-C609-6FFD-EF25-5B5126C2D441}"/>
          </ac:picMkLst>
        </pc:picChg>
        <pc:picChg chg="add mod ord">
          <ac:chgData name="Guest User" userId="" providerId="Windows Live" clId="Web-{C08E9E19-6683-4949-9AE5-2107CB16905B}" dt="2022-12-08T16:45:06.763" v="20" actId="1076"/>
          <ac:picMkLst>
            <pc:docMk/>
            <pc:sldMk cId="1599196358" sldId="286"/>
            <ac:picMk id="19" creationId="{7656F2CE-4B7C-685F-E818-1885E804C3B0}"/>
          </ac:picMkLst>
        </pc:picChg>
        <pc:picChg chg="add mod">
          <ac:chgData name="Guest User" userId="" providerId="Windows Live" clId="Web-{C08E9E19-6683-4949-9AE5-2107CB16905B}" dt="2022-12-08T16:44:42.997" v="17" actId="14100"/>
          <ac:picMkLst>
            <pc:docMk/>
            <pc:sldMk cId="1599196358" sldId="286"/>
            <ac:picMk id="20" creationId="{D235D49B-0646-ABB8-B231-7D45BCD5EA6F}"/>
          </ac:picMkLst>
        </pc:picChg>
        <pc:picChg chg="add del mod">
          <ac:chgData name="Guest User" userId="" providerId="Windows Live" clId="Web-{C08E9E19-6683-4949-9AE5-2107CB16905B}" dt="2022-12-08T16:45:09.403" v="21"/>
          <ac:picMkLst>
            <pc:docMk/>
            <pc:sldMk cId="1599196358" sldId="286"/>
            <ac:picMk id="21" creationId="{F4EA293D-4620-6C86-092C-7310B2345B27}"/>
          </ac:picMkLst>
        </pc:picChg>
      </pc:sldChg>
    </pc:docChg>
  </pc:docChgLst>
  <pc:docChgLst>
    <pc:chgData name="Guest User" providerId="Windows Live" clId="Web-{73B6E6B9-15D3-4B6E-8257-E9112C7A4281}"/>
    <pc:docChg chg="modSld">
      <pc:chgData name="Guest User" userId="" providerId="Windows Live" clId="Web-{73B6E6B9-15D3-4B6E-8257-E9112C7A4281}" dt="2022-12-08T18:14:30.753" v="68" actId="20577"/>
      <pc:docMkLst>
        <pc:docMk/>
      </pc:docMkLst>
      <pc:sldChg chg="addSp modSp">
        <pc:chgData name="Guest User" userId="" providerId="Windows Live" clId="Web-{73B6E6B9-15D3-4B6E-8257-E9112C7A4281}" dt="2022-12-08T18:00:52.866" v="3" actId="20577"/>
        <pc:sldMkLst>
          <pc:docMk/>
          <pc:sldMk cId="2619301236" sldId="264"/>
        </pc:sldMkLst>
        <pc:spChg chg="mod">
          <ac:chgData name="Guest User" userId="" providerId="Windows Live" clId="Web-{73B6E6B9-15D3-4B6E-8257-E9112C7A4281}" dt="2022-12-08T18:00:52.866" v="3" actId="20577"/>
          <ac:spMkLst>
            <pc:docMk/>
            <pc:sldMk cId="2619301236" sldId="264"/>
            <ac:spMk id="32" creationId="{F1397D43-7AFA-D7DF-9ACD-8C23C1BE734F}"/>
          </ac:spMkLst>
        </pc:spChg>
        <pc:picChg chg="add mod">
          <ac:chgData name="Guest User" userId="" providerId="Windows Live" clId="Web-{73B6E6B9-15D3-4B6E-8257-E9112C7A4281}" dt="2022-12-08T17:57:23.187" v="1" actId="1076"/>
          <ac:picMkLst>
            <pc:docMk/>
            <pc:sldMk cId="2619301236" sldId="264"/>
            <ac:picMk id="5" creationId="{2FF8F7D8-7D11-C8D3-E9F8-1B15A376B1C0}"/>
          </ac:picMkLst>
        </pc:picChg>
      </pc:sldChg>
      <pc:sldChg chg="addSp modSp">
        <pc:chgData name="Guest User" userId="" providerId="Windows Live" clId="Web-{73B6E6B9-15D3-4B6E-8257-E9112C7A4281}" dt="2022-12-08T18:14:30.753" v="68" actId="20577"/>
        <pc:sldMkLst>
          <pc:docMk/>
          <pc:sldMk cId="347449336" sldId="292"/>
        </pc:sldMkLst>
        <pc:spChg chg="add mod">
          <ac:chgData name="Guest User" userId="" providerId="Windows Live" clId="Web-{73B6E6B9-15D3-4B6E-8257-E9112C7A4281}" dt="2022-12-08T18:14:28.456" v="64" actId="20577"/>
          <ac:spMkLst>
            <pc:docMk/>
            <pc:sldMk cId="347449336" sldId="292"/>
            <ac:spMk id="3" creationId="{79F81CF7-1B67-5825-20CF-944BA22F4F38}"/>
          </ac:spMkLst>
        </pc:spChg>
        <pc:spChg chg="mod">
          <ac:chgData name="Guest User" userId="" providerId="Windows Live" clId="Web-{73B6E6B9-15D3-4B6E-8257-E9112C7A4281}" dt="2022-12-08T18:14:30.753" v="68" actId="20577"/>
          <ac:spMkLst>
            <pc:docMk/>
            <pc:sldMk cId="347449336" sldId="292"/>
            <ac:spMk id="8" creationId="{D2557985-722A-9263-24DA-BEA96F94EB90}"/>
          </ac:spMkLst>
        </pc:spChg>
      </pc:sldChg>
    </pc:docChg>
  </pc:docChgLst>
  <pc:docChgLst>
    <pc:chgData name="Guest User" providerId="Windows Live" clId="Web-{4321185B-4BF2-45B5-9496-83CFFD450905}"/>
    <pc:docChg chg="modSld">
      <pc:chgData name="Guest User" userId="" providerId="Windows Live" clId="Web-{4321185B-4BF2-45B5-9496-83CFFD450905}" dt="2022-12-06T21:59:03.527" v="53"/>
      <pc:docMkLst>
        <pc:docMk/>
      </pc:docMkLst>
      <pc:sldChg chg="addSp delSp modSp">
        <pc:chgData name="Guest User" userId="" providerId="Windows Live" clId="Web-{4321185B-4BF2-45B5-9496-83CFFD450905}" dt="2022-12-06T21:59:03.527" v="53"/>
        <pc:sldMkLst>
          <pc:docMk/>
          <pc:sldMk cId="3752256220" sldId="280"/>
        </pc:sldMkLst>
        <pc:spChg chg="mod">
          <ac:chgData name="Guest User" userId="" providerId="Windows Live" clId="Web-{4321185B-4BF2-45B5-9496-83CFFD450905}" dt="2022-12-06T21:01:35.339" v="14" actId="1076"/>
          <ac:spMkLst>
            <pc:docMk/>
            <pc:sldMk cId="3752256220" sldId="280"/>
            <ac:spMk id="2" creationId="{837BB709-5BE5-6B62-2C43-C7408529FF0E}"/>
          </ac:spMkLst>
        </pc:spChg>
        <pc:spChg chg="mod">
          <ac:chgData name="Guest User" userId="" providerId="Windows Live" clId="Web-{4321185B-4BF2-45B5-9496-83CFFD450905}" dt="2022-12-06T21:00:57.807" v="10" actId="14100"/>
          <ac:spMkLst>
            <pc:docMk/>
            <pc:sldMk cId="3752256220" sldId="280"/>
            <ac:spMk id="3" creationId="{8EAE31EF-8068-8E16-44A3-E15B6DB93FF5}"/>
          </ac:spMkLst>
        </pc:spChg>
        <pc:spChg chg="del">
          <ac:chgData name="Guest User" userId="" providerId="Windows Live" clId="Web-{4321185B-4BF2-45B5-9496-83CFFD450905}" dt="2022-12-06T20:57:58.833" v="0"/>
          <ac:spMkLst>
            <pc:docMk/>
            <pc:sldMk cId="3752256220" sldId="280"/>
            <ac:spMk id="4" creationId="{77CC3493-9CFB-229E-6DF2-142C63870D19}"/>
          </ac:spMkLst>
        </pc:spChg>
        <pc:spChg chg="add mod">
          <ac:chgData name="Guest User" userId="" providerId="Windows Live" clId="Web-{4321185B-4BF2-45B5-9496-83CFFD450905}" dt="2022-12-06T21:59:03.340" v="51"/>
          <ac:spMkLst>
            <pc:docMk/>
            <pc:sldMk cId="3752256220" sldId="280"/>
            <ac:spMk id="4" creationId="{D1ADFCBC-90BD-A7CA-EA2B-99BFC121C946}"/>
          </ac:spMkLst>
        </pc:spChg>
        <pc:spChg chg="mod">
          <ac:chgData name="Guest User" userId="" providerId="Windows Live" clId="Web-{4321185B-4BF2-45B5-9496-83CFFD450905}" dt="2022-12-06T21:12:37.047" v="50" actId="14100"/>
          <ac:spMkLst>
            <pc:docMk/>
            <pc:sldMk cId="3752256220" sldId="280"/>
            <ac:spMk id="5" creationId="{BE35D318-1BC1-3F57-90EF-1E1A192C8547}"/>
          </ac:spMkLst>
        </pc:spChg>
        <pc:spChg chg="del">
          <ac:chgData name="Guest User" userId="" providerId="Windows Live" clId="Web-{4321185B-4BF2-45B5-9496-83CFFD450905}" dt="2022-12-06T21:00:37.041" v="6"/>
          <ac:spMkLst>
            <pc:docMk/>
            <pc:sldMk cId="3752256220" sldId="280"/>
            <ac:spMk id="6" creationId="{33F68510-D469-9175-202E-D9D8BA7A7472}"/>
          </ac:spMkLst>
        </pc:spChg>
        <pc:spChg chg="add mod">
          <ac:chgData name="Guest User" userId="" providerId="Windows Live" clId="Web-{4321185B-4BF2-45B5-9496-83CFFD450905}" dt="2022-12-06T21:59:03.527" v="53"/>
          <ac:spMkLst>
            <pc:docMk/>
            <pc:sldMk cId="3752256220" sldId="280"/>
            <ac:spMk id="13" creationId="{2960E5B6-03EF-A585-A4EC-471768C5AD64}"/>
          </ac:spMkLst>
        </pc:spChg>
        <pc:picChg chg="add del mod ord">
          <ac:chgData name="Guest User" userId="" providerId="Windows Live" clId="Web-{4321185B-4BF2-45B5-9496-83CFFD450905}" dt="2022-12-06T21:59:03.340" v="51"/>
          <ac:picMkLst>
            <pc:docMk/>
            <pc:sldMk cId="3752256220" sldId="280"/>
            <ac:picMk id="10" creationId="{5307D2A9-299A-EA20-6E78-3B43778FFD41}"/>
          </ac:picMkLst>
        </pc:picChg>
        <pc:picChg chg="add del mod ord">
          <ac:chgData name="Guest User" userId="" providerId="Windows Live" clId="Web-{4321185B-4BF2-45B5-9496-83CFFD450905}" dt="2022-12-06T21:59:03.527" v="53"/>
          <ac:picMkLst>
            <pc:docMk/>
            <pc:sldMk cId="3752256220" sldId="280"/>
            <ac:picMk id="11" creationId="{E35449E1-F801-25DD-A390-9753B7DE09E4}"/>
          </ac:picMkLst>
        </pc:picChg>
        <pc:picChg chg="add del mod">
          <ac:chgData name="Guest User" userId="" providerId="Windows Live" clId="Web-{4321185B-4BF2-45B5-9496-83CFFD450905}" dt="2022-12-06T21:59:03.480" v="52"/>
          <ac:picMkLst>
            <pc:docMk/>
            <pc:sldMk cId="3752256220" sldId="280"/>
            <ac:picMk id="12" creationId="{F6471632-006C-C792-0890-5FFEE61B1AEF}"/>
          </ac:picMkLst>
        </pc:picChg>
      </pc:sldChg>
    </pc:docChg>
  </pc:docChgLst>
  <pc:docChgLst>
    <pc:chgData name="ng tony" userId="4012e17dd9877338" providerId="LiveId" clId="{B3741D96-6BFA-4098-BC9A-06C673D2EB33}"/>
    <pc:docChg chg="undo custSel addSld delSld modSld sldOrd">
      <pc:chgData name="ng tony" userId="4012e17dd9877338" providerId="LiveId" clId="{B3741D96-6BFA-4098-BC9A-06C673D2EB33}" dt="2022-12-08T19:51:45.636" v="3352" actId="47"/>
      <pc:docMkLst>
        <pc:docMk/>
      </pc:docMkLst>
      <pc:sldChg chg="modSp mod">
        <pc:chgData name="ng tony" userId="4012e17dd9877338" providerId="LiveId" clId="{B3741D96-6BFA-4098-BC9A-06C673D2EB33}" dt="2022-12-08T18:21:24.837" v="3252" actId="20577"/>
        <pc:sldMkLst>
          <pc:docMk/>
          <pc:sldMk cId="2586058810" sldId="256"/>
        </pc:sldMkLst>
        <pc:spChg chg="mod">
          <ac:chgData name="ng tony" userId="4012e17dd9877338" providerId="LiveId" clId="{B3741D96-6BFA-4098-BC9A-06C673D2EB33}" dt="2022-12-08T18:21:24.837" v="3252" actId="20577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ng tony" userId="4012e17dd9877338" providerId="LiveId" clId="{B3741D96-6BFA-4098-BC9A-06C673D2EB33}" dt="2022-12-07T19:16:31.032" v="903" actId="14100"/>
          <ac:spMkLst>
            <pc:docMk/>
            <pc:sldMk cId="2586058810" sldId="256"/>
            <ac:spMk id="3" creationId="{0236A1B4-B8D1-4A72-8E20-0703F54BF1FE}"/>
          </ac:spMkLst>
        </pc:spChg>
      </pc:sldChg>
      <pc:sldChg chg="modSp mod">
        <pc:chgData name="ng tony" userId="4012e17dd9877338" providerId="LiveId" clId="{B3741D96-6BFA-4098-BC9A-06C673D2EB33}" dt="2022-12-08T19:28:12.011" v="3324" actId="20577"/>
        <pc:sldMkLst>
          <pc:docMk/>
          <pc:sldMk cId="1713219598" sldId="257"/>
        </pc:sldMkLst>
        <pc:spChg chg="mod">
          <ac:chgData name="ng tony" userId="4012e17dd9877338" providerId="LiveId" clId="{B3741D96-6BFA-4098-BC9A-06C673D2EB33}" dt="2022-12-08T19:28:12.011" v="3324" actId="20577"/>
          <ac:spMkLst>
            <pc:docMk/>
            <pc:sldMk cId="1713219598" sldId="257"/>
            <ac:spMk id="3" creationId="{5671D7E5-EF66-4BCD-8DAA-E9061157F0BE}"/>
          </ac:spMkLst>
        </pc:spChg>
      </pc:sldChg>
      <pc:sldChg chg="modSp mod">
        <pc:chgData name="ng tony" userId="4012e17dd9877338" providerId="LiveId" clId="{B3741D96-6BFA-4098-BC9A-06C673D2EB33}" dt="2022-12-08T19:40:41.429" v="3351" actId="20577"/>
        <pc:sldMkLst>
          <pc:docMk/>
          <pc:sldMk cId="3571516367" sldId="258"/>
        </pc:sldMkLst>
        <pc:spChg chg="mod">
          <ac:chgData name="ng tony" userId="4012e17dd9877338" providerId="LiveId" clId="{B3741D96-6BFA-4098-BC9A-06C673D2EB33}" dt="2022-12-08T19:40:41.429" v="3351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addSp delSp modSp mod ord">
        <pc:chgData name="ng tony" userId="4012e17dd9877338" providerId="LiveId" clId="{B3741D96-6BFA-4098-BC9A-06C673D2EB33}" dt="2022-12-08T18:02:49.133" v="3138"/>
        <pc:sldMkLst>
          <pc:docMk/>
          <pc:sldMk cId="332104327" sldId="259"/>
        </pc:sldMkLst>
        <pc:spChg chg="del mod">
          <ac:chgData name="ng tony" userId="4012e17dd9877338" providerId="LiveId" clId="{B3741D96-6BFA-4098-BC9A-06C673D2EB33}" dt="2022-12-05T18:15:35.864" v="307" actId="478"/>
          <ac:spMkLst>
            <pc:docMk/>
            <pc:sldMk cId="332104327" sldId="259"/>
            <ac:spMk id="2" creationId="{FA93DB88-62DD-4C41-977F-D59BEF14EE76}"/>
          </ac:spMkLst>
        </pc:spChg>
        <pc:spChg chg="mod">
          <ac:chgData name="ng tony" userId="4012e17dd9877338" providerId="LiveId" clId="{B3741D96-6BFA-4098-BC9A-06C673D2EB33}" dt="2022-12-06T19:41:48.142" v="671" actId="14100"/>
          <ac:spMkLst>
            <pc:docMk/>
            <pc:sldMk cId="332104327" sldId="259"/>
            <ac:spMk id="3" creationId="{AEF37E83-2D8B-42EF-A2C4-5D2BBDB1F05B}"/>
          </ac:spMkLst>
        </pc:spChg>
        <pc:spChg chg="mod">
          <ac:chgData name="ng tony" userId="4012e17dd9877338" providerId="LiveId" clId="{B3741D96-6BFA-4098-BC9A-06C673D2EB33}" dt="2022-12-05T18:14:20.188" v="298" actId="1076"/>
          <ac:spMkLst>
            <pc:docMk/>
            <pc:sldMk cId="332104327" sldId="259"/>
            <ac:spMk id="4" creationId="{B0D77839-2CFD-4BC8-85DA-9EE69CCE1B20}"/>
          </ac:spMkLst>
        </pc:spChg>
        <pc:spChg chg="mod">
          <ac:chgData name="ng tony" userId="4012e17dd9877338" providerId="LiveId" clId="{B3741D96-6BFA-4098-BC9A-06C673D2EB33}" dt="2022-12-05T18:14:20.188" v="298" actId="1076"/>
          <ac:spMkLst>
            <pc:docMk/>
            <pc:sldMk cId="332104327" sldId="259"/>
            <ac:spMk id="5" creationId="{57E386FF-C90F-4484-A843-D4BA75FFF002}"/>
          </ac:spMkLst>
        </pc:spChg>
        <pc:spChg chg="mod">
          <ac:chgData name="ng tony" userId="4012e17dd9877338" providerId="LiveId" clId="{B3741D96-6BFA-4098-BC9A-06C673D2EB33}" dt="2022-12-05T18:14:20.188" v="298" actId="1076"/>
          <ac:spMkLst>
            <pc:docMk/>
            <pc:sldMk cId="332104327" sldId="259"/>
            <ac:spMk id="6" creationId="{F30780D1-5C1B-411C-81ED-7B9970FCBF8A}"/>
          </ac:spMkLst>
        </pc:spChg>
        <pc:spChg chg="add mod">
          <ac:chgData name="ng tony" userId="4012e17dd9877338" providerId="LiveId" clId="{B3741D96-6BFA-4098-BC9A-06C673D2EB33}" dt="2022-12-05T18:16:35.179" v="317" actId="20577"/>
          <ac:spMkLst>
            <pc:docMk/>
            <pc:sldMk cId="332104327" sldId="259"/>
            <ac:spMk id="11" creationId="{CADB5739-9E5F-BA58-13CE-BA146B5169DA}"/>
          </ac:spMkLst>
        </pc:spChg>
        <pc:spChg chg="mod">
          <ac:chgData name="ng tony" userId="4012e17dd9877338" providerId="LiveId" clId="{B3741D96-6BFA-4098-BC9A-06C673D2EB33}" dt="2022-12-07T19:34:26.349" v="1023" actId="255"/>
          <ac:spMkLst>
            <pc:docMk/>
            <pc:sldMk cId="332104327" sldId="259"/>
            <ac:spMk id="12" creationId="{FABE7D8B-D1CD-44C0-AD2D-2ABA67684E97}"/>
          </ac:spMkLst>
        </pc:spChg>
        <pc:spChg chg="mod">
          <ac:chgData name="ng tony" userId="4012e17dd9877338" providerId="LiveId" clId="{B3741D96-6BFA-4098-BC9A-06C673D2EB33}" dt="2022-12-07T19:34:30.784" v="1024" actId="255"/>
          <ac:spMkLst>
            <pc:docMk/>
            <pc:sldMk cId="332104327" sldId="259"/>
            <ac:spMk id="13" creationId="{8C2F0B15-120C-423F-8EE5-F303B19D5CC5}"/>
          </ac:spMkLst>
        </pc:spChg>
        <pc:spChg chg="mod">
          <ac:chgData name="ng tony" userId="4012e17dd9877338" providerId="LiveId" clId="{B3741D96-6BFA-4098-BC9A-06C673D2EB33}" dt="2022-12-07T19:55:22.219" v="1119" actId="20577"/>
          <ac:spMkLst>
            <pc:docMk/>
            <pc:sldMk cId="332104327" sldId="259"/>
            <ac:spMk id="14" creationId="{300D2644-F516-41F1-A88D-93673EA209A4}"/>
          </ac:spMkLst>
        </pc:spChg>
        <pc:spChg chg="mod">
          <ac:chgData name="ng tony" userId="4012e17dd9877338" providerId="LiveId" clId="{B3741D96-6BFA-4098-BC9A-06C673D2EB33}" dt="2022-12-07T19:34:21.318" v="1022" actId="255"/>
          <ac:spMkLst>
            <pc:docMk/>
            <pc:sldMk cId="332104327" sldId="259"/>
            <ac:spMk id="15" creationId="{9405A1F0-98C1-4B11-8D9A-3C009ADC44D0}"/>
          </ac:spMkLst>
        </pc:spChg>
        <pc:spChg chg="mod">
          <ac:chgData name="ng tony" userId="4012e17dd9877338" providerId="LiveId" clId="{B3741D96-6BFA-4098-BC9A-06C673D2EB33}" dt="2022-12-08T18:02:49.133" v="3138"/>
          <ac:spMkLst>
            <pc:docMk/>
            <pc:sldMk cId="332104327" sldId="259"/>
            <ac:spMk id="16" creationId="{24238BD7-9B10-4E64-B1B4-FDE6DD70AA60}"/>
          </ac:spMkLst>
        </pc:spChg>
        <pc:spChg chg="mod">
          <ac:chgData name="ng tony" userId="4012e17dd9877338" providerId="LiveId" clId="{B3741D96-6BFA-4098-BC9A-06C673D2EB33}" dt="2022-12-08T17:51:02.542" v="3096"/>
          <ac:spMkLst>
            <pc:docMk/>
            <pc:sldMk cId="332104327" sldId="259"/>
            <ac:spMk id="17" creationId="{CD3D67B7-A821-49FC-94BE-19EDE9D319A5}"/>
          </ac:spMkLst>
        </pc:spChg>
        <pc:spChg chg="add mod topLvl">
          <ac:chgData name="ng tony" userId="4012e17dd9877338" providerId="LiveId" clId="{B3741D96-6BFA-4098-BC9A-06C673D2EB33}" dt="2022-12-06T19:42:07.182" v="673" actId="338"/>
          <ac:spMkLst>
            <pc:docMk/>
            <pc:sldMk cId="332104327" sldId="259"/>
            <ac:spMk id="19" creationId="{35D76439-76BA-ACAD-0A21-E06E2A2F888F}"/>
          </ac:spMkLst>
        </pc:spChg>
        <pc:spChg chg="add del mod">
          <ac:chgData name="ng tony" userId="4012e17dd9877338" providerId="LiveId" clId="{B3741D96-6BFA-4098-BC9A-06C673D2EB33}" dt="2022-12-05T18:19:26.258" v="360"/>
          <ac:spMkLst>
            <pc:docMk/>
            <pc:sldMk cId="332104327" sldId="259"/>
            <ac:spMk id="20" creationId="{F7B3E623-3819-6BF4-7811-23E57FA0158B}"/>
          </ac:spMkLst>
        </pc:spChg>
        <pc:spChg chg="add mod">
          <ac:chgData name="ng tony" userId="4012e17dd9877338" providerId="LiveId" clId="{B3741D96-6BFA-4098-BC9A-06C673D2EB33}" dt="2022-12-07T19:34:48.046" v="1027" actId="255"/>
          <ac:spMkLst>
            <pc:docMk/>
            <pc:sldMk cId="332104327" sldId="259"/>
            <ac:spMk id="21" creationId="{20604896-613C-F2CA-F40D-B824F4A344F8}"/>
          </ac:spMkLst>
        </pc:spChg>
        <pc:spChg chg="add mod topLvl">
          <ac:chgData name="ng tony" userId="4012e17dd9877338" providerId="LiveId" clId="{B3741D96-6BFA-4098-BC9A-06C673D2EB33}" dt="2022-12-07T19:53:33.112" v="1047"/>
          <ac:spMkLst>
            <pc:docMk/>
            <pc:sldMk cId="332104327" sldId="259"/>
            <ac:spMk id="22" creationId="{ACF4958D-A830-E2B4-99EE-C4439FC590DD}"/>
          </ac:spMkLst>
        </pc:spChg>
        <pc:grpChg chg="add del mod">
          <ac:chgData name="ng tony" userId="4012e17dd9877338" providerId="LiveId" clId="{B3741D96-6BFA-4098-BC9A-06C673D2EB33}" dt="2022-12-06T19:41:57.705" v="672" actId="165"/>
          <ac:grpSpMkLst>
            <pc:docMk/>
            <pc:sldMk cId="332104327" sldId="259"/>
            <ac:grpSpMk id="2" creationId="{761B485F-4325-314B-2383-2045EF87BC2C}"/>
          </ac:grpSpMkLst>
        </pc:grpChg>
        <pc:grpChg chg="add mod">
          <ac:chgData name="ng tony" userId="4012e17dd9877338" providerId="LiveId" clId="{B3741D96-6BFA-4098-BC9A-06C673D2EB33}" dt="2022-12-06T19:42:07.182" v="673" actId="338"/>
          <ac:grpSpMkLst>
            <pc:docMk/>
            <pc:sldMk cId="332104327" sldId="259"/>
            <ac:grpSpMk id="7" creationId="{85F89DA5-5C65-CF40-E599-F1780A43C60B}"/>
          </ac:grpSpMkLst>
        </pc:grpChg>
        <pc:cxnChg chg="add mod">
          <ac:chgData name="ng tony" userId="4012e17dd9877338" providerId="LiveId" clId="{B3741D96-6BFA-4098-BC9A-06C673D2EB33}" dt="2022-12-05T18:15:18.589" v="304" actId="1076"/>
          <ac:cxnSpMkLst>
            <pc:docMk/>
            <pc:sldMk cId="332104327" sldId="259"/>
            <ac:cxnSpMk id="8" creationId="{790CC6CC-70D8-EB8B-6937-48E8B0CE1457}"/>
          </ac:cxnSpMkLst>
        </pc:cxnChg>
        <pc:cxnChg chg="add mod topLvl">
          <ac:chgData name="ng tony" userId="4012e17dd9877338" providerId="LiveId" clId="{B3741D96-6BFA-4098-BC9A-06C673D2EB33}" dt="2022-12-06T19:42:07.182" v="673" actId="338"/>
          <ac:cxnSpMkLst>
            <pc:docMk/>
            <pc:sldMk cId="332104327" sldId="259"/>
            <ac:cxnSpMk id="9" creationId="{24948B30-356F-13CC-0C04-5F732CCE42C8}"/>
          </ac:cxnSpMkLst>
        </pc:cxnChg>
        <pc:cxnChg chg="add del mod">
          <ac:chgData name="ng tony" userId="4012e17dd9877338" providerId="LiveId" clId="{B3741D96-6BFA-4098-BC9A-06C673D2EB33}" dt="2022-12-05T18:15:43.973" v="309"/>
          <ac:cxnSpMkLst>
            <pc:docMk/>
            <pc:sldMk cId="332104327" sldId="259"/>
            <ac:cxnSpMk id="10" creationId="{91D90B94-1AF5-A8C8-3C0F-471B418084D4}"/>
          </ac:cxnSpMkLst>
        </pc:cxnChg>
      </pc:sldChg>
      <pc:sldChg chg="addSp delSp modSp mod ord">
        <pc:chgData name="ng tony" userId="4012e17dd9877338" providerId="LiveId" clId="{B3741D96-6BFA-4098-BC9A-06C673D2EB33}" dt="2022-12-08T19:37:58.398" v="3336" actId="20577"/>
        <pc:sldMkLst>
          <pc:docMk/>
          <pc:sldMk cId="1663780162" sldId="260"/>
        </pc:sldMkLst>
        <pc:spChg chg="add del mod">
          <ac:chgData name="ng tony" userId="4012e17dd9877338" providerId="LiveId" clId="{B3741D96-6BFA-4098-BC9A-06C673D2EB33}" dt="2022-12-08T17:40:03.228" v="3067" actId="1076"/>
          <ac:spMkLst>
            <pc:docMk/>
            <pc:sldMk cId="1663780162" sldId="260"/>
            <ac:spMk id="2" creationId="{09140014-73D5-419B-8867-972BB18D52D4}"/>
          </ac:spMkLst>
        </pc:spChg>
        <pc:spChg chg="del mod">
          <ac:chgData name="ng tony" userId="4012e17dd9877338" providerId="LiveId" clId="{B3741D96-6BFA-4098-BC9A-06C673D2EB33}" dt="2022-12-08T01:23:44.192" v="1585" actId="478"/>
          <ac:spMkLst>
            <pc:docMk/>
            <pc:sldMk cId="1663780162" sldId="260"/>
            <ac:spMk id="3" creationId="{A45AD8B9-3719-4696-A80F-16A618C5D134}"/>
          </ac:spMkLst>
        </pc:spChg>
        <pc:spChg chg="add del mod">
          <ac:chgData name="ng tony" userId="4012e17dd9877338" providerId="LiveId" clId="{B3741D96-6BFA-4098-BC9A-06C673D2EB33}" dt="2022-12-08T19:37:58.398" v="3336" actId="20577"/>
          <ac:spMkLst>
            <pc:docMk/>
            <pc:sldMk cId="1663780162" sldId="260"/>
            <ac:spMk id="4" creationId="{33D8731E-4977-402E-8BFD-895B4D0544CC}"/>
          </ac:spMkLst>
        </pc:spChg>
        <pc:spChg chg="del mod">
          <ac:chgData name="ng tony" userId="4012e17dd9877338" providerId="LiveId" clId="{B3741D96-6BFA-4098-BC9A-06C673D2EB33}" dt="2022-12-08T01:23:45.529" v="1586" actId="478"/>
          <ac:spMkLst>
            <pc:docMk/>
            <pc:sldMk cId="1663780162" sldId="260"/>
            <ac:spMk id="5" creationId="{91CDEC5F-B8EE-4BC1-843F-13135E6E7AB2}"/>
          </ac:spMkLst>
        </pc:spChg>
        <pc:spChg chg="del mod">
          <ac:chgData name="ng tony" userId="4012e17dd9877338" providerId="LiveId" clId="{B3741D96-6BFA-4098-BC9A-06C673D2EB33}" dt="2022-12-08T01:23:53.145" v="1589" actId="478"/>
          <ac:spMkLst>
            <pc:docMk/>
            <pc:sldMk cId="1663780162" sldId="260"/>
            <ac:spMk id="6" creationId="{50B65871-FA95-449A-B8BC-90486DE532EF}"/>
          </ac:spMkLst>
        </pc:spChg>
        <pc:spChg chg="mod">
          <ac:chgData name="ng tony" userId="4012e17dd9877338" providerId="LiveId" clId="{B3741D96-6BFA-4098-BC9A-06C673D2EB33}" dt="2022-12-08T18:02:15.793" v="3129"/>
          <ac:spMkLst>
            <pc:docMk/>
            <pc:sldMk cId="1663780162" sldId="260"/>
            <ac:spMk id="7" creationId="{B2A46C4A-D036-4440-BB64-6754F4FF27C1}"/>
          </ac:spMkLst>
        </pc:spChg>
        <pc:spChg chg="add del mod">
          <ac:chgData name="ng tony" userId="4012e17dd9877338" providerId="LiveId" clId="{B3741D96-6BFA-4098-BC9A-06C673D2EB33}" dt="2022-12-08T01:23:46.584" v="1587" actId="478"/>
          <ac:spMkLst>
            <pc:docMk/>
            <pc:sldMk cId="1663780162" sldId="260"/>
            <ac:spMk id="11" creationId="{F6533E58-6C99-C26D-59A6-C56834208034}"/>
          </ac:spMkLst>
        </pc:spChg>
        <pc:spChg chg="add del mod">
          <ac:chgData name="ng tony" userId="4012e17dd9877338" providerId="LiveId" clId="{B3741D96-6BFA-4098-BC9A-06C673D2EB33}" dt="2022-12-08T01:23:54.576" v="1590" actId="478"/>
          <ac:spMkLst>
            <pc:docMk/>
            <pc:sldMk cId="1663780162" sldId="260"/>
            <ac:spMk id="13" creationId="{542E0445-D0B4-0C00-9E5E-FD727A4FB5D5}"/>
          </ac:spMkLst>
        </pc:spChg>
        <pc:spChg chg="add mod">
          <ac:chgData name="ng tony" userId="4012e17dd9877338" providerId="LiveId" clId="{B3741D96-6BFA-4098-BC9A-06C673D2EB33}" dt="2022-12-08T17:40:20.613" v="3070" actId="1076"/>
          <ac:spMkLst>
            <pc:docMk/>
            <pc:sldMk cId="1663780162" sldId="260"/>
            <ac:spMk id="14" creationId="{4113E161-6585-76A9-2361-5AEA815AD3D1}"/>
          </ac:spMkLst>
        </pc:spChg>
        <pc:spChg chg="add mod">
          <ac:chgData name="ng tony" userId="4012e17dd9877338" providerId="LiveId" clId="{B3741D96-6BFA-4098-BC9A-06C673D2EB33}" dt="2022-12-08T15:17:35.795" v="2674" actId="20577"/>
          <ac:spMkLst>
            <pc:docMk/>
            <pc:sldMk cId="1663780162" sldId="260"/>
            <ac:spMk id="15" creationId="{DF78B956-9BB5-8FAB-F3DC-F363593E9187}"/>
          </ac:spMkLst>
        </pc:spChg>
        <pc:spChg chg="add del mod">
          <ac:chgData name="ng tony" userId="4012e17dd9877338" providerId="LiveId" clId="{B3741D96-6BFA-4098-BC9A-06C673D2EB33}" dt="2022-12-08T01:33:40.209" v="2355" actId="21"/>
          <ac:spMkLst>
            <pc:docMk/>
            <pc:sldMk cId="1663780162" sldId="260"/>
            <ac:spMk id="18" creationId="{F0C81BA0-07A4-B912-603B-4F1CC60026CE}"/>
          </ac:spMkLst>
        </pc:spChg>
        <pc:spChg chg="add del mod">
          <ac:chgData name="ng tony" userId="4012e17dd9877338" providerId="LiveId" clId="{B3741D96-6BFA-4098-BC9A-06C673D2EB33}" dt="2022-12-08T01:33:40.209" v="2355" actId="21"/>
          <ac:spMkLst>
            <pc:docMk/>
            <pc:sldMk cId="1663780162" sldId="260"/>
            <ac:spMk id="20" creationId="{B6FD3931-8B99-8C21-21B7-435D3A424DCB}"/>
          </ac:spMkLst>
        </pc:spChg>
        <pc:spChg chg="add del mod">
          <ac:chgData name="ng tony" userId="4012e17dd9877338" providerId="LiveId" clId="{B3741D96-6BFA-4098-BC9A-06C673D2EB33}" dt="2022-12-08T01:34:24.469" v="2362"/>
          <ac:spMkLst>
            <pc:docMk/>
            <pc:sldMk cId="1663780162" sldId="260"/>
            <ac:spMk id="21" creationId="{1AA8079E-19A7-49A1-2EC8-8877B2E0439D}"/>
          </ac:spMkLst>
        </pc:spChg>
        <pc:spChg chg="add del mod">
          <ac:chgData name="ng tony" userId="4012e17dd9877338" providerId="LiveId" clId="{B3741D96-6BFA-4098-BC9A-06C673D2EB33}" dt="2022-12-08T01:34:24.469" v="2362"/>
          <ac:spMkLst>
            <pc:docMk/>
            <pc:sldMk cId="1663780162" sldId="260"/>
            <ac:spMk id="22" creationId="{6814168A-A5F1-B264-9651-68D7FDB0B722}"/>
          </ac:spMkLst>
        </pc:spChg>
        <pc:spChg chg="mod">
          <ac:chgData name="ng tony" userId="4012e17dd9877338" providerId="LiveId" clId="{B3741D96-6BFA-4098-BC9A-06C673D2EB33}" dt="2022-12-08T01:34:22.409" v="2361"/>
          <ac:spMkLst>
            <pc:docMk/>
            <pc:sldMk cId="1663780162" sldId="260"/>
            <ac:spMk id="24" creationId="{CBC4ACAB-3269-C996-53C6-3DF1C185B2C2}"/>
          </ac:spMkLst>
        </pc:spChg>
        <pc:spChg chg="mod">
          <ac:chgData name="ng tony" userId="4012e17dd9877338" providerId="LiveId" clId="{B3741D96-6BFA-4098-BC9A-06C673D2EB33}" dt="2022-12-08T01:34:22.409" v="2361"/>
          <ac:spMkLst>
            <pc:docMk/>
            <pc:sldMk cId="1663780162" sldId="260"/>
            <ac:spMk id="25" creationId="{AB78890D-AA8B-5EED-7175-80EC6ABEE530}"/>
          </ac:spMkLst>
        </pc:spChg>
        <pc:spChg chg="add del mod">
          <ac:chgData name="ng tony" userId="4012e17dd9877338" providerId="LiveId" clId="{B3741D96-6BFA-4098-BC9A-06C673D2EB33}" dt="2022-12-08T01:34:37.933" v="2365" actId="478"/>
          <ac:spMkLst>
            <pc:docMk/>
            <pc:sldMk cId="1663780162" sldId="260"/>
            <ac:spMk id="26" creationId="{2C29FFF7-8F75-8B23-9544-EDDC5CE2528B}"/>
          </ac:spMkLst>
        </pc:spChg>
        <pc:spChg chg="add del mod">
          <ac:chgData name="ng tony" userId="4012e17dd9877338" providerId="LiveId" clId="{B3741D96-6BFA-4098-BC9A-06C673D2EB33}" dt="2022-12-08T01:34:42.662" v="2366" actId="478"/>
          <ac:spMkLst>
            <pc:docMk/>
            <pc:sldMk cId="1663780162" sldId="260"/>
            <ac:spMk id="27" creationId="{6CEB01E3-3F93-C150-EDF6-C312B2FBECFC}"/>
          </ac:spMkLst>
        </pc:spChg>
        <pc:spChg chg="mod">
          <ac:chgData name="ng tony" userId="4012e17dd9877338" providerId="LiveId" clId="{B3741D96-6BFA-4098-BC9A-06C673D2EB33}" dt="2022-12-08T01:35:45.554" v="2404" actId="113"/>
          <ac:spMkLst>
            <pc:docMk/>
            <pc:sldMk cId="1663780162" sldId="260"/>
            <ac:spMk id="29" creationId="{DAD3752E-0B1A-315F-3149-80B281EF67E6}"/>
          </ac:spMkLst>
        </pc:spChg>
        <pc:spChg chg="mod">
          <ac:chgData name="ng tony" userId="4012e17dd9877338" providerId="LiveId" clId="{B3741D96-6BFA-4098-BC9A-06C673D2EB33}" dt="2022-12-08T17:38:22.301" v="3055" actId="1076"/>
          <ac:spMkLst>
            <pc:docMk/>
            <pc:sldMk cId="1663780162" sldId="260"/>
            <ac:spMk id="30" creationId="{93298D94-4C6A-D420-8FF5-B5A1FC33E169}"/>
          </ac:spMkLst>
        </pc:spChg>
        <pc:grpChg chg="add del mod">
          <ac:chgData name="ng tony" userId="4012e17dd9877338" providerId="LiveId" clId="{B3741D96-6BFA-4098-BC9A-06C673D2EB33}" dt="2022-12-08T01:34:16.870" v="2360" actId="1076"/>
          <ac:grpSpMkLst>
            <pc:docMk/>
            <pc:sldMk cId="1663780162" sldId="260"/>
            <ac:grpSpMk id="16" creationId="{13B6BFDA-6CD8-E1D9-886D-EA498A7B8570}"/>
          </ac:grpSpMkLst>
        </pc:grpChg>
        <pc:grpChg chg="add del mod">
          <ac:chgData name="ng tony" userId="4012e17dd9877338" providerId="LiveId" clId="{B3741D96-6BFA-4098-BC9A-06C673D2EB33}" dt="2022-12-08T01:34:24.469" v="2362"/>
          <ac:grpSpMkLst>
            <pc:docMk/>
            <pc:sldMk cId="1663780162" sldId="260"/>
            <ac:grpSpMk id="23" creationId="{25E1FE19-E455-7B1F-3BC0-91DCBA969712}"/>
          </ac:grpSpMkLst>
        </pc:grpChg>
        <pc:grpChg chg="add mod">
          <ac:chgData name="ng tony" userId="4012e17dd9877338" providerId="LiveId" clId="{B3741D96-6BFA-4098-BC9A-06C673D2EB33}" dt="2022-12-08T18:47:12.735" v="3279" actId="1076"/>
          <ac:grpSpMkLst>
            <pc:docMk/>
            <pc:sldMk cId="1663780162" sldId="260"/>
            <ac:grpSpMk id="28" creationId="{04A28DE0-0411-5560-6C0A-CBD51D8EC86E}"/>
          </ac:grpSpMkLst>
        </pc:grpChg>
      </pc:sldChg>
      <pc:sldChg chg="modSp mod ord">
        <pc:chgData name="ng tony" userId="4012e17dd9877338" providerId="LiveId" clId="{B3741D96-6BFA-4098-BC9A-06C673D2EB33}" dt="2022-12-08T18:53:35.054" v="3283" actId="20577"/>
        <pc:sldMkLst>
          <pc:docMk/>
          <pc:sldMk cId="1429429409" sldId="261"/>
        </pc:sldMkLst>
        <pc:spChg chg="mod">
          <ac:chgData name="ng tony" userId="4012e17dd9877338" providerId="LiveId" clId="{B3741D96-6BFA-4098-BC9A-06C673D2EB33}" dt="2022-12-05T18:24:11.120" v="482" actId="20577"/>
          <ac:spMkLst>
            <pc:docMk/>
            <pc:sldMk cId="1429429409" sldId="261"/>
            <ac:spMk id="2" creationId="{C4CA0637-CCAA-425E-A57A-6205AFDC8B8C}"/>
          </ac:spMkLst>
        </pc:spChg>
        <pc:spChg chg="mod">
          <ac:chgData name="ng tony" userId="4012e17dd9877338" providerId="LiveId" clId="{B3741D96-6BFA-4098-BC9A-06C673D2EB33}" dt="2022-12-08T15:15:21.025" v="2470" actId="1076"/>
          <ac:spMkLst>
            <pc:docMk/>
            <pc:sldMk cId="1429429409" sldId="261"/>
            <ac:spMk id="3" creationId="{D851C395-6BC4-4F00-B40B-069DBBB7C08B}"/>
          </ac:spMkLst>
        </pc:spChg>
        <pc:spChg chg="mod">
          <ac:chgData name="ng tony" userId="4012e17dd9877338" providerId="LiveId" clId="{B3741D96-6BFA-4098-BC9A-06C673D2EB33}" dt="2022-12-08T15:15:21.025" v="2470" actId="1076"/>
          <ac:spMkLst>
            <pc:docMk/>
            <pc:sldMk cId="1429429409" sldId="261"/>
            <ac:spMk id="4" creationId="{A1D16151-9486-4A03-AE3A-F1CC562E0564}"/>
          </ac:spMkLst>
        </pc:spChg>
        <pc:spChg chg="mod">
          <ac:chgData name="ng tony" userId="4012e17dd9877338" providerId="LiveId" clId="{B3741D96-6BFA-4098-BC9A-06C673D2EB33}" dt="2022-12-08T15:15:21.025" v="2470" actId="1076"/>
          <ac:spMkLst>
            <pc:docMk/>
            <pc:sldMk cId="1429429409" sldId="261"/>
            <ac:spMk id="5" creationId="{DDE59236-37DD-4582-A2A0-3F9A13A3B55D}"/>
          </ac:spMkLst>
        </pc:spChg>
        <pc:spChg chg="mod">
          <ac:chgData name="ng tony" userId="4012e17dd9877338" providerId="LiveId" clId="{B3741D96-6BFA-4098-BC9A-06C673D2EB33}" dt="2022-12-08T15:16:39.967" v="2597" actId="20577"/>
          <ac:spMkLst>
            <pc:docMk/>
            <pc:sldMk cId="1429429409" sldId="261"/>
            <ac:spMk id="6" creationId="{DE1CCF0F-F0BB-42D7-B3C2-C29336739F32}"/>
          </ac:spMkLst>
        </pc:spChg>
        <pc:spChg chg="mod">
          <ac:chgData name="ng tony" userId="4012e17dd9877338" providerId="LiveId" clId="{B3741D96-6BFA-4098-BC9A-06C673D2EB33}" dt="2022-12-08T15:15:21.025" v="2470" actId="1076"/>
          <ac:spMkLst>
            <pc:docMk/>
            <pc:sldMk cId="1429429409" sldId="261"/>
            <ac:spMk id="7" creationId="{1F939793-2181-4A3D-9C5A-CE676CC83EC0}"/>
          </ac:spMkLst>
        </pc:spChg>
        <pc:spChg chg="mod">
          <ac:chgData name="ng tony" userId="4012e17dd9877338" providerId="LiveId" clId="{B3741D96-6BFA-4098-BC9A-06C673D2EB33}" dt="2022-12-08T18:53:35.054" v="3283" actId="20577"/>
          <ac:spMkLst>
            <pc:docMk/>
            <pc:sldMk cId="1429429409" sldId="261"/>
            <ac:spMk id="8" creationId="{C9FA0B0D-7B36-4D63-86BD-20E6E1B6A0D8}"/>
          </ac:spMkLst>
        </pc:spChg>
        <pc:spChg chg="mod">
          <ac:chgData name="ng tony" userId="4012e17dd9877338" providerId="LiveId" clId="{B3741D96-6BFA-4098-BC9A-06C673D2EB33}" dt="2022-12-08T18:02:18.817" v="3130"/>
          <ac:spMkLst>
            <pc:docMk/>
            <pc:sldMk cId="1429429409" sldId="261"/>
            <ac:spMk id="9" creationId="{B86AD343-7149-4E7C-BD28-3080F25980CF}"/>
          </ac:spMkLst>
        </pc:spChg>
        <pc:spChg chg="mod">
          <ac:chgData name="ng tony" userId="4012e17dd9877338" providerId="LiveId" clId="{B3741D96-6BFA-4098-BC9A-06C673D2EB33}" dt="2022-12-08T17:52:02.536" v="3111"/>
          <ac:spMkLst>
            <pc:docMk/>
            <pc:sldMk cId="1429429409" sldId="261"/>
            <ac:spMk id="10" creationId="{A865CC01-A53B-495A-820C-BEC2680EDC42}"/>
          </ac:spMkLst>
        </pc:spChg>
      </pc:sldChg>
      <pc:sldChg chg="del">
        <pc:chgData name="ng tony" userId="4012e17dd9877338" providerId="LiveId" clId="{B3741D96-6BFA-4098-BC9A-06C673D2EB33}" dt="2022-12-05T18:12:36.664" v="295" actId="47"/>
        <pc:sldMkLst>
          <pc:docMk/>
          <pc:sldMk cId="4055079983" sldId="263"/>
        </pc:sldMkLst>
      </pc:sldChg>
      <pc:sldChg chg="addSp delSp modSp mod ord">
        <pc:chgData name="ng tony" userId="4012e17dd9877338" providerId="LiveId" clId="{B3741D96-6BFA-4098-BC9A-06C673D2EB33}" dt="2022-12-08T18:00:15.946" v="3126" actId="1076"/>
        <pc:sldMkLst>
          <pc:docMk/>
          <pc:sldMk cId="2619301236" sldId="264"/>
        </pc:sldMkLst>
        <pc:spChg chg="mod">
          <ac:chgData name="ng tony" userId="4012e17dd9877338" providerId="LiveId" clId="{B3741D96-6BFA-4098-BC9A-06C673D2EB33}" dt="2022-12-05T18:08:19.170" v="229" actId="27636"/>
          <ac:spMkLst>
            <pc:docMk/>
            <pc:sldMk cId="2619301236" sldId="264"/>
            <ac:spMk id="2" creationId="{4F6A2D15-4D68-4BF7-9421-032AE6C8852C}"/>
          </ac:spMkLst>
        </pc:spChg>
        <pc:spChg chg="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5" creationId="{9101251D-104F-040B-67D6-5AD1A4209F3A}"/>
          </ac:spMkLst>
        </pc:spChg>
        <pc:spChg chg="add 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7" creationId="{EA9FE36F-42FA-1BE6-CF67-0CAAB75ACAC1}"/>
          </ac:spMkLst>
        </pc:spChg>
        <pc:spChg chg="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8" creationId="{8F0714D4-1A7C-4D7F-A5C0-4F766382B6A9}"/>
          </ac:spMkLst>
        </pc:spChg>
        <pc:spChg chg="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9" creationId="{36AEE506-9967-4592-BC98-D3FD3028A8E5}"/>
          </ac:spMkLst>
        </pc:spChg>
        <pc:spChg chg="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10" creationId="{F5F1AEEC-D56B-4D10-B1F5-63AA91152B53}"/>
          </ac:spMkLst>
        </pc:spChg>
        <pc:spChg chg="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11" creationId="{DB420882-1CC0-49B4-8DDE-24EC26687506}"/>
          </ac:spMkLst>
        </pc:spChg>
        <pc:spChg chg="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12" creationId="{E017101B-2009-4267-8513-19000E37B1F0}"/>
          </ac:spMkLst>
        </pc:spChg>
        <pc:spChg chg="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13" creationId="{D40B843D-6615-46EB-A813-BEBD624EC685}"/>
          </ac:spMkLst>
        </pc:spChg>
        <pc:spChg chg="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14" creationId="{3099A0B0-BDD0-48DA-AA3E-13153E65129F}"/>
          </ac:spMkLst>
        </pc:spChg>
        <pc:spChg chg="add 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17" creationId="{6C1C3097-A487-4ECB-6FC5-381F2EEA7F07}"/>
          </ac:spMkLst>
        </pc:spChg>
        <pc:spChg chg="add 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21" creationId="{8A6083BA-017C-3909-A655-B6A4FE5AFE57}"/>
          </ac:spMkLst>
        </pc:spChg>
        <pc:spChg chg="mod">
          <ac:chgData name="ng tony" userId="4012e17dd9877338" providerId="LiveId" clId="{B3741D96-6BFA-4098-BC9A-06C673D2EB33}" dt="2022-12-08T17:50:07.318" v="3078" actId="20577"/>
          <ac:spMkLst>
            <pc:docMk/>
            <pc:sldMk cId="2619301236" sldId="264"/>
            <ac:spMk id="23" creationId="{637DEDF5-3FCD-4BC2-86A5-7BE2BF01EA38}"/>
          </ac:spMkLst>
        </pc:spChg>
        <pc:spChg chg="mod">
          <ac:chgData name="ng tony" userId="4012e17dd9877338" providerId="LiveId" clId="{B3741D96-6BFA-4098-BC9A-06C673D2EB33}" dt="2022-12-08T17:50:30.009" v="3091" actId="20577"/>
          <ac:spMkLst>
            <pc:docMk/>
            <pc:sldMk cId="2619301236" sldId="264"/>
            <ac:spMk id="24" creationId="{918C3C97-444D-4600-8553-B9C4C1F8483B}"/>
          </ac:spMkLst>
        </pc:spChg>
        <pc:spChg chg="add del mod">
          <ac:chgData name="ng tony" userId="4012e17dd9877338" providerId="LiveId" clId="{B3741D96-6BFA-4098-BC9A-06C673D2EB33}" dt="2022-12-05T18:07:40.897" v="220" actId="478"/>
          <ac:spMkLst>
            <pc:docMk/>
            <pc:sldMk cId="2619301236" sldId="264"/>
            <ac:spMk id="30" creationId="{198C68B7-BD78-1514-471B-5E0C15B369CE}"/>
          </ac:spMkLst>
        </pc:spChg>
        <pc:spChg chg="add del mod">
          <ac:chgData name="ng tony" userId="4012e17dd9877338" providerId="LiveId" clId="{B3741D96-6BFA-4098-BC9A-06C673D2EB33}" dt="2022-12-08T17:14:24.279" v="3018"/>
          <ac:spMkLst>
            <pc:docMk/>
            <pc:sldMk cId="2619301236" sldId="264"/>
            <ac:spMk id="32" creationId="{F1397D43-7AFA-D7DF-9ACD-8C23C1BE734F}"/>
          </ac:spMkLst>
        </pc:spChg>
        <pc:spChg chg="add del mod">
          <ac:chgData name="ng tony" userId="4012e17dd9877338" providerId="LiveId" clId="{B3741D96-6BFA-4098-BC9A-06C673D2EB33}" dt="2022-12-05T18:10:25.947" v="280" actId="478"/>
          <ac:spMkLst>
            <pc:docMk/>
            <pc:sldMk cId="2619301236" sldId="264"/>
            <ac:spMk id="34" creationId="{88D50AC5-AF99-D2AC-3025-9A0730C18EC6}"/>
          </ac:spMkLst>
        </pc:spChg>
        <pc:spChg chg="add del mod">
          <ac:chgData name="ng tony" userId="4012e17dd9877338" providerId="LiveId" clId="{B3741D96-6BFA-4098-BC9A-06C673D2EB33}" dt="2022-12-08T17:17:57.175" v="3021" actId="20577"/>
          <ac:spMkLst>
            <pc:docMk/>
            <pc:sldMk cId="2619301236" sldId="264"/>
            <ac:spMk id="36" creationId="{D33EB124-D7A7-7C6D-6492-CB91790EBAE7}"/>
          </ac:spMkLst>
        </pc:spChg>
        <pc:spChg chg="add del mod">
          <ac:chgData name="ng tony" userId="4012e17dd9877338" providerId="LiveId" clId="{B3741D96-6BFA-4098-BC9A-06C673D2EB33}" dt="2022-12-05T18:10:24.693" v="279" actId="478"/>
          <ac:spMkLst>
            <pc:docMk/>
            <pc:sldMk cId="2619301236" sldId="264"/>
            <ac:spMk id="38" creationId="{DDAC13AD-3BB6-4743-E71F-9A649632FE6E}"/>
          </ac:spMkLst>
        </pc:spChg>
        <pc:spChg chg="add mod">
          <ac:chgData name="ng tony" userId="4012e17dd9877338" providerId="LiveId" clId="{B3741D96-6BFA-4098-BC9A-06C673D2EB33}" dt="2022-12-07T19:24:14.087" v="924" actId="20577"/>
          <ac:spMkLst>
            <pc:docMk/>
            <pc:sldMk cId="2619301236" sldId="264"/>
            <ac:spMk id="40" creationId="{38434AFF-956E-082B-0893-D6CEDE0E8665}"/>
          </ac:spMkLst>
        </pc:spChg>
        <pc:spChg chg="add del mod">
          <ac:chgData name="ng tony" userId="4012e17dd9877338" providerId="LiveId" clId="{B3741D96-6BFA-4098-BC9A-06C673D2EB33}" dt="2022-12-05T18:10:23.342" v="278" actId="478"/>
          <ac:spMkLst>
            <pc:docMk/>
            <pc:sldMk cId="2619301236" sldId="264"/>
            <ac:spMk id="42" creationId="{6344C3A7-6097-73C9-79CA-774FD5F4EC83}"/>
          </ac:spMkLst>
        </pc:spChg>
        <pc:spChg chg="add del mod">
          <ac:chgData name="ng tony" userId="4012e17dd9877338" providerId="LiveId" clId="{B3741D96-6BFA-4098-BC9A-06C673D2EB33}" dt="2022-12-06T19:13:03.102" v="552" actId="478"/>
          <ac:spMkLst>
            <pc:docMk/>
            <pc:sldMk cId="2619301236" sldId="264"/>
            <ac:spMk id="44" creationId="{AAC2B832-9D96-21BD-103D-61B6B17BFADF}"/>
          </ac:spMkLst>
        </pc:spChg>
        <pc:spChg chg="add del mod">
          <ac:chgData name="ng tony" userId="4012e17dd9877338" providerId="LiveId" clId="{B3741D96-6BFA-4098-BC9A-06C673D2EB33}" dt="2022-12-05T18:10:20.084" v="276" actId="478"/>
          <ac:spMkLst>
            <pc:docMk/>
            <pc:sldMk cId="2619301236" sldId="264"/>
            <ac:spMk id="46" creationId="{C285F55D-982E-CA3A-4CA7-6AE31F81573B}"/>
          </ac:spMkLst>
        </pc:spChg>
        <pc:spChg chg="add del mod">
          <ac:chgData name="ng tony" userId="4012e17dd9877338" providerId="LiveId" clId="{B3741D96-6BFA-4098-BC9A-06C673D2EB33}" dt="2022-12-05T19:18:40.545" v="507" actId="478"/>
          <ac:spMkLst>
            <pc:docMk/>
            <pc:sldMk cId="2619301236" sldId="264"/>
            <ac:spMk id="47" creationId="{27EB1C2E-4908-1964-70A2-DBA2A6DE8C0B}"/>
          </ac:spMkLst>
        </pc:spChg>
        <pc:spChg chg="add del mod">
          <ac:chgData name="ng tony" userId="4012e17dd9877338" providerId="LiveId" clId="{B3741D96-6BFA-4098-BC9A-06C673D2EB33}" dt="2022-12-05T18:08:32.466" v="233" actId="478"/>
          <ac:spMkLst>
            <pc:docMk/>
            <pc:sldMk cId="2619301236" sldId="264"/>
            <ac:spMk id="49" creationId="{C58DD481-535F-C5B0-90A3-50CA0A65FCF0}"/>
          </ac:spMkLst>
        </pc:spChg>
        <pc:spChg chg="add del mod">
          <ac:chgData name="ng tony" userId="4012e17dd9877338" providerId="LiveId" clId="{B3741D96-6BFA-4098-BC9A-06C673D2EB33}" dt="2022-12-05T18:08:34.038" v="234" actId="478"/>
          <ac:spMkLst>
            <pc:docMk/>
            <pc:sldMk cId="2619301236" sldId="264"/>
            <ac:spMk id="50" creationId="{2A9916BD-BF0A-EDB5-89B9-4BE0E9F52885}"/>
          </ac:spMkLst>
        </pc:spChg>
        <pc:spChg chg="add del mod">
          <ac:chgData name="ng tony" userId="4012e17dd9877338" providerId="LiveId" clId="{B3741D96-6BFA-4098-BC9A-06C673D2EB33}" dt="2022-12-05T18:08:57.574" v="237" actId="478"/>
          <ac:spMkLst>
            <pc:docMk/>
            <pc:sldMk cId="2619301236" sldId="264"/>
            <ac:spMk id="52" creationId="{6A4B2F86-BD01-F8D3-9E2E-8CBE1CC7BD47}"/>
          </ac:spMkLst>
        </pc:spChg>
        <pc:spChg chg="add del mod">
          <ac:chgData name="ng tony" userId="4012e17dd9877338" providerId="LiveId" clId="{B3741D96-6BFA-4098-BC9A-06C673D2EB33}" dt="2022-12-05T18:08:57.574" v="237" actId="478"/>
          <ac:spMkLst>
            <pc:docMk/>
            <pc:sldMk cId="2619301236" sldId="264"/>
            <ac:spMk id="53" creationId="{6D8A54AD-3A3D-20E6-9EAE-6475256A5A2D}"/>
          </ac:spMkLst>
        </pc:spChg>
        <pc:spChg chg="add del mod">
          <ac:chgData name="ng tony" userId="4012e17dd9877338" providerId="LiveId" clId="{B3741D96-6BFA-4098-BC9A-06C673D2EB33}" dt="2022-12-05T18:08:57.574" v="237" actId="478"/>
          <ac:spMkLst>
            <pc:docMk/>
            <pc:sldMk cId="2619301236" sldId="264"/>
            <ac:spMk id="55" creationId="{D3E1D11A-FB4E-ED6B-714E-2B8C44B4F309}"/>
          </ac:spMkLst>
        </pc:spChg>
        <pc:spChg chg="add del mod">
          <ac:chgData name="ng tony" userId="4012e17dd9877338" providerId="LiveId" clId="{B3741D96-6BFA-4098-BC9A-06C673D2EB33}" dt="2022-12-05T18:08:57.574" v="237" actId="478"/>
          <ac:spMkLst>
            <pc:docMk/>
            <pc:sldMk cId="2619301236" sldId="264"/>
            <ac:spMk id="56" creationId="{5073BA06-E5DB-DB85-312C-B5D5763BA80A}"/>
          </ac:spMkLst>
        </pc:spChg>
        <pc:spChg chg="add del mod">
          <ac:chgData name="ng tony" userId="4012e17dd9877338" providerId="LiveId" clId="{B3741D96-6BFA-4098-BC9A-06C673D2EB33}" dt="2022-12-05T18:08:57.574" v="237" actId="478"/>
          <ac:spMkLst>
            <pc:docMk/>
            <pc:sldMk cId="2619301236" sldId="264"/>
            <ac:spMk id="58" creationId="{DE530113-7993-ECB0-0198-E5A07225998B}"/>
          </ac:spMkLst>
        </pc:spChg>
        <pc:spChg chg="add del mod">
          <ac:chgData name="ng tony" userId="4012e17dd9877338" providerId="LiveId" clId="{B3741D96-6BFA-4098-BC9A-06C673D2EB33}" dt="2022-12-05T18:08:57.574" v="237" actId="478"/>
          <ac:spMkLst>
            <pc:docMk/>
            <pc:sldMk cId="2619301236" sldId="264"/>
            <ac:spMk id="59" creationId="{C2D6D9A1-68A2-D5DC-0130-FEC0F4C1068B}"/>
          </ac:spMkLst>
        </pc:spChg>
        <pc:spChg chg="add del mod">
          <ac:chgData name="ng tony" userId="4012e17dd9877338" providerId="LiveId" clId="{B3741D96-6BFA-4098-BC9A-06C673D2EB33}" dt="2022-12-05T18:08:41.575" v="236" actId="478"/>
          <ac:spMkLst>
            <pc:docMk/>
            <pc:sldMk cId="2619301236" sldId="264"/>
            <ac:spMk id="61" creationId="{337BEA60-683B-0B41-93BD-ACBA0C31BBE6}"/>
          </ac:spMkLst>
        </pc:spChg>
        <pc:spChg chg="add del mod">
          <ac:chgData name="ng tony" userId="4012e17dd9877338" providerId="LiveId" clId="{B3741D96-6BFA-4098-BC9A-06C673D2EB33}" dt="2022-12-05T18:08:39.325" v="235" actId="478"/>
          <ac:spMkLst>
            <pc:docMk/>
            <pc:sldMk cId="2619301236" sldId="264"/>
            <ac:spMk id="62" creationId="{C3979777-CE96-9E72-4854-DB9843E478A2}"/>
          </ac:spMkLst>
        </pc:spChg>
        <pc:spChg chg="add del mod">
          <ac:chgData name="ng tony" userId="4012e17dd9877338" providerId="LiveId" clId="{B3741D96-6BFA-4098-BC9A-06C673D2EB33}" dt="2022-12-05T18:07:57.412" v="223" actId="478"/>
          <ac:spMkLst>
            <pc:docMk/>
            <pc:sldMk cId="2619301236" sldId="264"/>
            <ac:spMk id="64" creationId="{F67F11A4-E422-49F5-9242-0BBA24AADBF0}"/>
          </ac:spMkLst>
        </pc:spChg>
        <pc:spChg chg="add del mod">
          <ac:chgData name="ng tony" userId="4012e17dd9877338" providerId="LiveId" clId="{B3741D96-6BFA-4098-BC9A-06C673D2EB33}" dt="2022-12-05T18:07:57.412" v="223" actId="478"/>
          <ac:spMkLst>
            <pc:docMk/>
            <pc:sldMk cId="2619301236" sldId="264"/>
            <ac:spMk id="65" creationId="{39A6E686-7CA7-1E38-22A1-945B4982E310}"/>
          </ac:spMkLst>
        </pc:spChg>
        <pc:spChg chg="add del mod">
          <ac:chgData name="ng tony" userId="4012e17dd9877338" providerId="LiveId" clId="{B3741D96-6BFA-4098-BC9A-06C673D2EB33}" dt="2022-12-05T18:07:57.412" v="223" actId="478"/>
          <ac:spMkLst>
            <pc:docMk/>
            <pc:sldMk cId="2619301236" sldId="264"/>
            <ac:spMk id="67" creationId="{835A1EC3-54AC-8426-F7BD-1EE2B80A56F8}"/>
          </ac:spMkLst>
        </pc:spChg>
        <pc:spChg chg="add del mod">
          <ac:chgData name="ng tony" userId="4012e17dd9877338" providerId="LiveId" clId="{B3741D96-6BFA-4098-BC9A-06C673D2EB33}" dt="2022-12-05T18:07:57.412" v="223" actId="478"/>
          <ac:spMkLst>
            <pc:docMk/>
            <pc:sldMk cId="2619301236" sldId="264"/>
            <ac:spMk id="68" creationId="{DFD8CA55-1C36-D37D-9E05-DAB65E6F8E74}"/>
          </ac:spMkLst>
        </pc:spChg>
        <pc:spChg chg="add del mod">
          <ac:chgData name="ng tony" userId="4012e17dd9877338" providerId="LiveId" clId="{B3741D96-6BFA-4098-BC9A-06C673D2EB33}" dt="2022-12-05T18:07:57.412" v="223" actId="478"/>
          <ac:spMkLst>
            <pc:docMk/>
            <pc:sldMk cId="2619301236" sldId="264"/>
            <ac:spMk id="70" creationId="{C6C93BCB-3A50-2845-8473-38BE431F41C8}"/>
          </ac:spMkLst>
        </pc:spChg>
        <pc:spChg chg="add del mod">
          <ac:chgData name="ng tony" userId="4012e17dd9877338" providerId="LiveId" clId="{B3741D96-6BFA-4098-BC9A-06C673D2EB33}" dt="2022-12-05T18:07:57.412" v="223" actId="478"/>
          <ac:spMkLst>
            <pc:docMk/>
            <pc:sldMk cId="2619301236" sldId="264"/>
            <ac:spMk id="71" creationId="{87DC2B0A-C7B9-797E-49CA-4524F04B1FC3}"/>
          </ac:spMkLst>
        </pc:spChg>
        <pc:spChg chg="add del mod">
          <ac:chgData name="ng tony" userId="4012e17dd9877338" providerId="LiveId" clId="{B3741D96-6BFA-4098-BC9A-06C673D2EB33}" dt="2022-12-05T18:09:02.415" v="238" actId="478"/>
          <ac:spMkLst>
            <pc:docMk/>
            <pc:sldMk cId="2619301236" sldId="264"/>
            <ac:spMk id="73" creationId="{B7DBDBAC-CA20-73ED-7443-BF8DE92F43ED}"/>
          </ac:spMkLst>
        </pc:spChg>
        <pc:spChg chg="add del mod">
          <ac:chgData name="ng tony" userId="4012e17dd9877338" providerId="LiveId" clId="{B3741D96-6BFA-4098-BC9A-06C673D2EB33}" dt="2022-12-05T18:09:02.415" v="238" actId="478"/>
          <ac:spMkLst>
            <pc:docMk/>
            <pc:sldMk cId="2619301236" sldId="264"/>
            <ac:spMk id="75" creationId="{8936ADEB-2625-58A3-5480-6DA77E59D076}"/>
          </ac:spMkLst>
        </pc:spChg>
        <pc:spChg chg="add del mod">
          <ac:chgData name="ng tony" userId="4012e17dd9877338" providerId="LiveId" clId="{B3741D96-6BFA-4098-BC9A-06C673D2EB33}" dt="2022-12-06T19:13:03.102" v="552" actId="478"/>
          <ac:spMkLst>
            <pc:docMk/>
            <pc:sldMk cId="2619301236" sldId="264"/>
            <ac:spMk id="76" creationId="{BE753014-9906-240E-D03B-CF8CA59E7866}"/>
          </ac:spMkLst>
        </pc:spChg>
        <pc:spChg chg="add del mod">
          <ac:chgData name="ng tony" userId="4012e17dd9877338" providerId="LiveId" clId="{B3741D96-6BFA-4098-BC9A-06C673D2EB33}" dt="2022-12-05T18:10:17.681" v="275" actId="478"/>
          <ac:spMkLst>
            <pc:docMk/>
            <pc:sldMk cId="2619301236" sldId="264"/>
            <ac:spMk id="77" creationId="{EC2387E4-849A-6AEA-7B5E-218C982BF550}"/>
          </ac:spMkLst>
        </pc:spChg>
        <pc:spChg chg="add del mod">
          <ac:chgData name="ng tony" userId="4012e17dd9877338" providerId="LiveId" clId="{B3741D96-6BFA-4098-BC9A-06C673D2EB33}" dt="2022-12-05T18:10:21.943" v="277" actId="478"/>
          <ac:spMkLst>
            <pc:docMk/>
            <pc:sldMk cId="2619301236" sldId="264"/>
            <ac:spMk id="79" creationId="{E3B22F72-97C9-74C4-601D-28C42E38CC33}"/>
          </ac:spMkLst>
        </pc:spChg>
        <pc:grpChg chg="add mod">
          <ac:chgData name="ng tony" userId="4012e17dd9877338" providerId="LiveId" clId="{B3741D96-6BFA-4098-BC9A-06C673D2EB33}" dt="2022-12-08T18:00:09.525" v="3125" actId="1076"/>
          <ac:grpSpMkLst>
            <pc:docMk/>
            <pc:sldMk cId="2619301236" sldId="264"/>
            <ac:grpSpMk id="3" creationId="{EEF94749-87DD-2646-5083-822EDC1E8F48}"/>
          </ac:grpSpMkLst>
        </pc:grpChg>
        <pc:picChg chg="mod modCrop">
          <ac:chgData name="ng tony" userId="4012e17dd9877338" providerId="LiveId" clId="{B3741D96-6BFA-4098-BC9A-06C673D2EB33}" dt="2022-12-08T18:00:02.648" v="3124" actId="1076"/>
          <ac:picMkLst>
            <pc:docMk/>
            <pc:sldMk cId="2619301236" sldId="264"/>
            <ac:picMk id="4" creationId="{74A94741-1359-19D3-D7C9-9DF856F95BF4}"/>
          </ac:picMkLst>
        </pc:picChg>
        <pc:picChg chg="mod">
          <ac:chgData name="ng tony" userId="4012e17dd9877338" providerId="LiveId" clId="{B3741D96-6BFA-4098-BC9A-06C673D2EB33}" dt="2022-12-08T17:59:58.445" v="3123" actId="1076"/>
          <ac:picMkLst>
            <pc:docMk/>
            <pc:sldMk cId="2619301236" sldId="264"/>
            <ac:picMk id="5" creationId="{2FF8F7D8-7D11-C8D3-E9F8-1B15A376B1C0}"/>
          </ac:picMkLst>
        </pc:picChg>
        <pc:picChg chg="del">
          <ac:chgData name="ng tony" userId="4012e17dd9877338" providerId="LiveId" clId="{B3741D96-6BFA-4098-BC9A-06C673D2EB33}" dt="2022-12-05T18:02:54.868" v="185" actId="478"/>
          <ac:picMkLst>
            <pc:docMk/>
            <pc:sldMk cId="2619301236" sldId="264"/>
            <ac:picMk id="16" creationId="{788ADF35-7762-4E85-BE67-27FDB5522B9D}"/>
          </ac:picMkLst>
        </pc:picChg>
        <pc:picChg chg="del">
          <ac:chgData name="ng tony" userId="4012e17dd9877338" providerId="LiveId" clId="{B3741D96-6BFA-4098-BC9A-06C673D2EB33}" dt="2022-12-05T18:02:55.704" v="186" actId="478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ng tony" userId="4012e17dd9877338" providerId="LiveId" clId="{B3741D96-6BFA-4098-BC9A-06C673D2EB33}" dt="2022-12-05T18:02:56.255" v="187" actId="478"/>
          <ac:picMkLst>
            <pc:docMk/>
            <pc:sldMk cId="2619301236" sldId="264"/>
            <ac:picMk id="20" creationId="{618E88B2-D607-4D3C-9519-A591A729DCC9}"/>
          </ac:picMkLst>
        </pc:picChg>
        <pc:picChg chg="del">
          <ac:chgData name="ng tony" userId="4012e17dd9877338" providerId="LiveId" clId="{B3741D96-6BFA-4098-BC9A-06C673D2EB33}" dt="2022-12-05T18:02:56.698" v="188" actId="478"/>
          <ac:picMkLst>
            <pc:docMk/>
            <pc:sldMk cId="2619301236" sldId="264"/>
            <ac:picMk id="22" creationId="{82AF3253-9767-4EC7-B0DB-3A850BEFB035}"/>
          </ac:picMkLst>
        </pc:picChg>
        <pc:picChg chg="add del mod modCrop">
          <ac:chgData name="ng tony" userId="4012e17dd9877338" providerId="LiveId" clId="{B3741D96-6BFA-4098-BC9A-06C673D2EB33}" dt="2022-12-05T18:05:32.790" v="208" actId="931"/>
          <ac:picMkLst>
            <pc:docMk/>
            <pc:sldMk cId="2619301236" sldId="264"/>
            <ac:picMk id="27" creationId="{3305C778-0E7C-9F99-6CD4-EEAA558B684A}"/>
          </ac:picMkLst>
        </pc:picChg>
        <pc:picChg chg="add del mod">
          <ac:chgData name="ng tony" userId="4012e17dd9877338" providerId="LiveId" clId="{B3741D96-6BFA-4098-BC9A-06C673D2EB33}" dt="2022-12-05T18:05:50.102" v="213" actId="931"/>
          <ac:picMkLst>
            <pc:docMk/>
            <pc:sldMk cId="2619301236" sldId="264"/>
            <ac:picMk id="29" creationId="{DD524946-5872-2076-CB58-F3D89005F357}"/>
          </ac:picMkLst>
        </pc:picChg>
        <pc:picChg chg="add del mod">
          <ac:chgData name="ng tony" userId="4012e17dd9877338" providerId="LiveId" clId="{B3741D96-6BFA-4098-BC9A-06C673D2EB33}" dt="2022-12-05T18:08:57.574" v="237" actId="478"/>
          <ac:picMkLst>
            <pc:docMk/>
            <pc:sldMk cId="2619301236" sldId="264"/>
            <ac:picMk id="48" creationId="{5866E0E8-92E2-96D0-70BD-F2E263B2D33E}"/>
          </ac:picMkLst>
        </pc:picChg>
        <pc:picChg chg="add del mod">
          <ac:chgData name="ng tony" userId="4012e17dd9877338" providerId="LiveId" clId="{B3741D96-6BFA-4098-BC9A-06C673D2EB33}" dt="2022-12-05T18:08:57.574" v="237" actId="478"/>
          <ac:picMkLst>
            <pc:docMk/>
            <pc:sldMk cId="2619301236" sldId="264"/>
            <ac:picMk id="51" creationId="{43CE5595-9402-3899-16BF-C80235DF934C}"/>
          </ac:picMkLst>
        </pc:picChg>
        <pc:picChg chg="add del mod">
          <ac:chgData name="ng tony" userId="4012e17dd9877338" providerId="LiveId" clId="{B3741D96-6BFA-4098-BC9A-06C673D2EB33}" dt="2022-12-05T18:08:57.574" v="237" actId="478"/>
          <ac:picMkLst>
            <pc:docMk/>
            <pc:sldMk cId="2619301236" sldId="264"/>
            <ac:picMk id="54" creationId="{E563302F-E026-5C82-89F5-5B08D991E4AB}"/>
          </ac:picMkLst>
        </pc:picChg>
        <pc:picChg chg="add del mod">
          <ac:chgData name="ng tony" userId="4012e17dd9877338" providerId="LiveId" clId="{B3741D96-6BFA-4098-BC9A-06C673D2EB33}" dt="2022-12-05T18:08:57.574" v="237" actId="478"/>
          <ac:picMkLst>
            <pc:docMk/>
            <pc:sldMk cId="2619301236" sldId="264"/>
            <ac:picMk id="57" creationId="{A6D9F1DB-DA69-3E8A-8154-78B9A68ADBCA}"/>
          </ac:picMkLst>
        </pc:picChg>
        <pc:picChg chg="add del mod">
          <ac:chgData name="ng tony" userId="4012e17dd9877338" providerId="LiveId" clId="{B3741D96-6BFA-4098-BC9A-06C673D2EB33}" dt="2022-12-05T18:08:57.574" v="237" actId="478"/>
          <ac:picMkLst>
            <pc:docMk/>
            <pc:sldMk cId="2619301236" sldId="264"/>
            <ac:picMk id="60" creationId="{1F831C04-A125-1419-66B0-EB21ECFBFEE8}"/>
          </ac:picMkLst>
        </pc:picChg>
        <pc:picChg chg="add del mod">
          <ac:chgData name="ng tony" userId="4012e17dd9877338" providerId="LiveId" clId="{B3741D96-6BFA-4098-BC9A-06C673D2EB33}" dt="2022-12-05T18:07:57.412" v="223" actId="478"/>
          <ac:picMkLst>
            <pc:docMk/>
            <pc:sldMk cId="2619301236" sldId="264"/>
            <ac:picMk id="63" creationId="{EF7CD754-6087-38A0-BAB2-5F76938F2473}"/>
          </ac:picMkLst>
        </pc:picChg>
        <pc:picChg chg="add del mod">
          <ac:chgData name="ng tony" userId="4012e17dd9877338" providerId="LiveId" clId="{B3741D96-6BFA-4098-BC9A-06C673D2EB33}" dt="2022-12-05T18:07:57.412" v="223" actId="478"/>
          <ac:picMkLst>
            <pc:docMk/>
            <pc:sldMk cId="2619301236" sldId="264"/>
            <ac:picMk id="66" creationId="{7D4CADBF-FC96-938B-A0EE-6AB3569BEBDC}"/>
          </ac:picMkLst>
        </pc:picChg>
        <pc:picChg chg="add del mod">
          <ac:chgData name="ng tony" userId="4012e17dd9877338" providerId="LiveId" clId="{B3741D96-6BFA-4098-BC9A-06C673D2EB33}" dt="2022-12-05T18:07:57.412" v="223" actId="478"/>
          <ac:picMkLst>
            <pc:docMk/>
            <pc:sldMk cId="2619301236" sldId="264"/>
            <ac:picMk id="69" creationId="{94D0347A-7594-3AC8-E682-6F62F4F765EA}"/>
          </ac:picMkLst>
        </pc:picChg>
        <pc:picChg chg="add mod modCrop">
          <ac:chgData name="ng tony" userId="4012e17dd9877338" providerId="LiveId" clId="{B3741D96-6BFA-4098-BC9A-06C673D2EB33}" dt="2022-12-08T18:00:15.946" v="3126" actId="1076"/>
          <ac:picMkLst>
            <pc:docMk/>
            <pc:sldMk cId="2619301236" sldId="264"/>
            <ac:picMk id="81" creationId="{E7EC0785-6202-A6AB-3017-E5653B5495D7}"/>
          </ac:picMkLst>
        </pc:picChg>
      </pc:sldChg>
      <pc:sldChg chg="delSp modSp mod">
        <pc:chgData name="ng tony" userId="4012e17dd9877338" providerId="LiveId" clId="{B3741D96-6BFA-4098-BC9A-06C673D2EB33}" dt="2022-12-08T18:02:55.674" v="3140"/>
        <pc:sldMkLst>
          <pc:docMk/>
          <pc:sldMk cId="744379741" sldId="265"/>
        </pc:sldMkLst>
        <pc:spChg chg="mod">
          <ac:chgData name="ng tony" userId="4012e17dd9877338" providerId="LiveId" clId="{B3741D96-6BFA-4098-BC9A-06C673D2EB33}" dt="2022-12-07T20:04:34.337" v="1152" actId="1076"/>
          <ac:spMkLst>
            <pc:docMk/>
            <pc:sldMk cId="744379741" sldId="265"/>
            <ac:spMk id="2" creationId="{D94A2CD4-732A-43E4-BCB9-CBA2055E0AC6}"/>
          </ac:spMkLst>
        </pc:spChg>
        <pc:spChg chg="del mod">
          <ac:chgData name="ng tony" userId="4012e17dd9877338" providerId="LiveId" clId="{B3741D96-6BFA-4098-BC9A-06C673D2EB33}" dt="2022-12-05T18:02:26.979" v="181" actId="478"/>
          <ac:spMkLst>
            <pc:docMk/>
            <pc:sldMk cId="744379741" sldId="265"/>
            <ac:spMk id="3" creationId="{45FD0450-A909-4CD9-8912-96A19ACEB7CB}"/>
          </ac:spMkLst>
        </pc:spChg>
        <pc:spChg chg="mod">
          <ac:chgData name="ng tony" userId="4012e17dd9877338" providerId="LiveId" clId="{B3741D96-6BFA-4098-BC9A-06C673D2EB33}" dt="2022-12-08T18:02:55.674" v="3140"/>
          <ac:spMkLst>
            <pc:docMk/>
            <pc:sldMk cId="744379741" sldId="265"/>
            <ac:spMk id="4" creationId="{DA53D834-F1E2-4848-8093-D412A7B081AF}"/>
          </ac:spMkLst>
        </pc:spChg>
        <pc:spChg chg="mod">
          <ac:chgData name="ng tony" userId="4012e17dd9877338" providerId="LiveId" clId="{B3741D96-6BFA-4098-BC9A-06C673D2EB33}" dt="2022-12-08T17:50:57.703" v="3095"/>
          <ac:spMkLst>
            <pc:docMk/>
            <pc:sldMk cId="744379741" sldId="265"/>
            <ac:spMk id="5" creationId="{3555A49C-96F4-440D-B89E-A0AE94F70108}"/>
          </ac:spMkLst>
        </pc:spChg>
      </pc:sldChg>
      <pc:sldChg chg="addSp delSp modSp del mod">
        <pc:chgData name="ng tony" userId="4012e17dd9877338" providerId="LiveId" clId="{B3741D96-6BFA-4098-BC9A-06C673D2EB33}" dt="2022-12-08T01:33:43.712" v="2356" actId="47"/>
        <pc:sldMkLst>
          <pc:docMk/>
          <pc:sldMk cId="1742861620" sldId="266"/>
        </pc:sldMkLst>
        <pc:spChg chg="add del">
          <ac:chgData name="ng tony" userId="4012e17dd9877338" providerId="LiveId" clId="{B3741D96-6BFA-4098-BC9A-06C673D2EB33}" dt="2022-12-08T01:33:39.612" v="2354" actId="478"/>
          <ac:spMkLst>
            <pc:docMk/>
            <pc:sldMk cId="1742861620" sldId="266"/>
            <ac:spMk id="2" creationId="{4518FC28-E0BD-4387-B8BE-9965D1A57FF1}"/>
          </ac:spMkLst>
        </pc:spChg>
        <pc:spChg chg="add del mod">
          <ac:chgData name="ng tony" userId="4012e17dd9877338" providerId="LiveId" clId="{B3741D96-6BFA-4098-BC9A-06C673D2EB33}" dt="2022-12-08T01:33:39.118" v="2353" actId="478"/>
          <ac:spMkLst>
            <pc:docMk/>
            <pc:sldMk cId="1742861620" sldId="266"/>
            <ac:spMk id="3" creationId="{FED19BCA-B61F-4EA6-A1FB-CCA3BD8506FB}"/>
          </ac:spMkLst>
        </pc:spChg>
        <pc:spChg chg="add del mod">
          <ac:chgData name="ng tony" userId="4012e17dd9877338" providerId="LiveId" clId="{B3741D96-6BFA-4098-BC9A-06C673D2EB33}" dt="2022-12-08T01:33:39.612" v="2354" actId="478"/>
          <ac:spMkLst>
            <pc:docMk/>
            <pc:sldMk cId="1742861620" sldId="266"/>
            <ac:spMk id="8" creationId="{0AA3FE03-F5DD-93F6-197D-56848AE018F5}"/>
          </ac:spMkLst>
        </pc:spChg>
        <pc:spChg chg="add del mod">
          <ac:chgData name="ng tony" userId="4012e17dd9877338" providerId="LiveId" clId="{B3741D96-6BFA-4098-BC9A-06C673D2EB33}" dt="2022-12-08T01:33:37.449" v="2351"/>
          <ac:spMkLst>
            <pc:docMk/>
            <pc:sldMk cId="1742861620" sldId="266"/>
            <ac:spMk id="9" creationId="{006BBD33-F469-8AF4-3109-B187C41407C8}"/>
          </ac:spMkLst>
        </pc:spChg>
        <pc:spChg chg="add del mod">
          <ac:chgData name="ng tony" userId="4012e17dd9877338" providerId="LiveId" clId="{B3741D96-6BFA-4098-BC9A-06C673D2EB33}" dt="2022-12-08T01:33:37.449" v="2351"/>
          <ac:spMkLst>
            <pc:docMk/>
            <pc:sldMk cId="1742861620" sldId="266"/>
            <ac:spMk id="10" creationId="{F8E9AEF5-E618-D699-4DCA-E52A8060E00D}"/>
          </ac:spMkLst>
        </pc:spChg>
        <pc:spChg chg="mod">
          <ac:chgData name="ng tony" userId="4012e17dd9877338" providerId="LiveId" clId="{B3741D96-6BFA-4098-BC9A-06C673D2EB33}" dt="2022-12-08T01:33:27.007" v="2344"/>
          <ac:spMkLst>
            <pc:docMk/>
            <pc:sldMk cId="1742861620" sldId="266"/>
            <ac:spMk id="12" creationId="{8743E559-F427-5256-D36C-B86977669026}"/>
          </ac:spMkLst>
        </pc:spChg>
        <pc:spChg chg="mod">
          <ac:chgData name="ng tony" userId="4012e17dd9877338" providerId="LiveId" clId="{B3741D96-6BFA-4098-BC9A-06C673D2EB33}" dt="2022-12-08T01:33:27.007" v="2344"/>
          <ac:spMkLst>
            <pc:docMk/>
            <pc:sldMk cId="1742861620" sldId="266"/>
            <ac:spMk id="13" creationId="{48E7C81E-51E9-FEA7-5FA3-9C275A540C61}"/>
          </ac:spMkLst>
        </pc:spChg>
        <pc:grpChg chg="add del mod">
          <ac:chgData name="ng tony" userId="4012e17dd9877338" providerId="LiveId" clId="{B3741D96-6BFA-4098-BC9A-06C673D2EB33}" dt="2022-12-08T01:33:37.449" v="2351"/>
          <ac:grpSpMkLst>
            <pc:docMk/>
            <pc:sldMk cId="1742861620" sldId="266"/>
            <ac:grpSpMk id="11" creationId="{DDD9D665-745E-5C32-512D-AD0CE19675BB}"/>
          </ac:grpSpMkLst>
        </pc:grpChg>
      </pc:sldChg>
      <pc:sldChg chg="modSp del mod">
        <pc:chgData name="ng tony" userId="4012e17dd9877338" providerId="LiveId" clId="{B3741D96-6BFA-4098-BC9A-06C673D2EB33}" dt="2022-12-08T18:01:34.094" v="3128" actId="47"/>
        <pc:sldMkLst>
          <pc:docMk/>
          <pc:sldMk cId="2303579910" sldId="268"/>
        </pc:sldMkLst>
        <pc:spChg chg="mod">
          <ac:chgData name="ng tony" userId="4012e17dd9877338" providerId="LiveId" clId="{B3741D96-6BFA-4098-BC9A-06C673D2EB33}" dt="2022-12-04T18:13:47.296" v="26" actId="113"/>
          <ac:spMkLst>
            <pc:docMk/>
            <pc:sldMk cId="2303579910" sldId="268"/>
            <ac:spMk id="2" creationId="{AFC6D044-C704-4974-935B-AE3D7EFC9BC4}"/>
          </ac:spMkLst>
        </pc:spChg>
        <pc:spChg chg="mod">
          <ac:chgData name="ng tony" userId="4012e17dd9877338" providerId="LiveId" clId="{B3741D96-6BFA-4098-BC9A-06C673D2EB33}" dt="2022-12-04T18:13:26.588" v="4" actId="20577"/>
          <ac:spMkLst>
            <pc:docMk/>
            <pc:sldMk cId="2303579910" sldId="268"/>
            <ac:spMk id="8" creationId="{EF75F6AD-71D3-3C8B-8A1C-A5B8403DA83D}"/>
          </ac:spMkLst>
        </pc:spChg>
        <pc:spChg chg="mod">
          <ac:chgData name="ng tony" userId="4012e17dd9877338" providerId="LiveId" clId="{B3741D96-6BFA-4098-BC9A-06C673D2EB33}" dt="2022-12-08T17:50:44.352" v="3092"/>
          <ac:spMkLst>
            <pc:docMk/>
            <pc:sldMk cId="2303579910" sldId="268"/>
            <ac:spMk id="10" creationId="{18FAD6D3-B1FB-463D-87D0-FA9A4AEA13D6}"/>
          </ac:spMkLst>
        </pc:spChg>
        <pc:picChg chg="mod">
          <ac:chgData name="ng tony" userId="4012e17dd9877338" providerId="LiveId" clId="{B3741D96-6BFA-4098-BC9A-06C673D2EB33}" dt="2022-12-08T17:20:48.819" v="3048" actId="1076"/>
          <ac:picMkLst>
            <pc:docMk/>
            <pc:sldMk cId="2303579910" sldId="268"/>
            <ac:picMk id="1026" creationId="{F36DE845-CF54-C322-86C9-103CE459D7AB}"/>
          </ac:picMkLst>
        </pc:picChg>
      </pc:sldChg>
      <pc:sldChg chg="del">
        <pc:chgData name="ng tony" userId="4012e17dd9877338" providerId="LiveId" clId="{B3741D96-6BFA-4098-BC9A-06C673D2EB33}" dt="2022-12-05T18:02:35.633" v="182" actId="47"/>
        <pc:sldMkLst>
          <pc:docMk/>
          <pc:sldMk cId="2499682613" sldId="269"/>
        </pc:sldMkLst>
      </pc:sldChg>
      <pc:sldChg chg="del">
        <pc:chgData name="ng tony" userId="4012e17dd9877338" providerId="LiveId" clId="{B3741D96-6BFA-4098-BC9A-06C673D2EB33}" dt="2022-12-05T18:18:59.824" v="357" actId="47"/>
        <pc:sldMkLst>
          <pc:docMk/>
          <pc:sldMk cId="2896385493" sldId="270"/>
        </pc:sldMkLst>
      </pc:sldChg>
      <pc:sldChg chg="delSp modSp mod">
        <pc:chgData name="ng tony" userId="4012e17dd9877338" providerId="LiveId" clId="{B3741D96-6BFA-4098-BC9A-06C673D2EB33}" dt="2022-12-08T18:01:08.914" v="3127" actId="478"/>
        <pc:sldMkLst>
          <pc:docMk/>
          <pc:sldMk cId="1969787568" sldId="271"/>
        </pc:sldMkLst>
        <pc:spChg chg="del mod">
          <ac:chgData name="ng tony" userId="4012e17dd9877338" providerId="LiveId" clId="{B3741D96-6BFA-4098-BC9A-06C673D2EB33}" dt="2022-12-08T01:33:50.238" v="2358" actId="478"/>
          <ac:spMkLst>
            <pc:docMk/>
            <pc:sldMk cId="1969787568" sldId="271"/>
            <ac:spMk id="3" creationId="{AF64C29E-DF30-4DC6-AB95-2016F9A703B6}"/>
          </ac:spMkLst>
        </pc:spChg>
        <pc:spChg chg="del">
          <ac:chgData name="ng tony" userId="4012e17dd9877338" providerId="LiveId" clId="{B3741D96-6BFA-4098-BC9A-06C673D2EB33}" dt="2022-12-08T18:01:08.914" v="3127" actId="478"/>
          <ac:spMkLst>
            <pc:docMk/>
            <pc:sldMk cId="1969787568" sldId="271"/>
            <ac:spMk id="4" creationId="{A47C7382-18E7-4821-8C61-461D6BBE08FC}"/>
          </ac:spMkLst>
        </pc:spChg>
        <pc:spChg chg="mod">
          <ac:chgData name="ng tony" userId="4012e17dd9877338" providerId="LiveId" clId="{B3741D96-6BFA-4098-BC9A-06C673D2EB33}" dt="2022-12-08T17:52:07.423" v="3112"/>
          <ac:spMkLst>
            <pc:docMk/>
            <pc:sldMk cId="1969787568" sldId="271"/>
            <ac:spMk id="5" creationId="{3990FA1B-5022-47AB-A0AE-8F5C5797997C}"/>
          </ac:spMkLst>
        </pc:spChg>
      </pc:sldChg>
      <pc:sldChg chg="new del">
        <pc:chgData name="ng tony" userId="4012e17dd9877338" providerId="LiveId" clId="{B3741D96-6BFA-4098-BC9A-06C673D2EB33}" dt="2022-12-04T18:06:30.399" v="2" actId="47"/>
        <pc:sldMkLst>
          <pc:docMk/>
          <pc:sldMk cId="2719471334" sldId="272"/>
        </pc:sldMkLst>
      </pc:sldChg>
      <pc:sldChg chg="modSp add del mod">
        <pc:chgData name="ng tony" userId="4012e17dd9877338" providerId="LiveId" clId="{B3741D96-6BFA-4098-BC9A-06C673D2EB33}" dt="2022-12-08T19:51:45.636" v="3352" actId="47"/>
        <pc:sldMkLst>
          <pc:docMk/>
          <pc:sldMk cId="779042512" sldId="273"/>
        </pc:sldMkLst>
        <pc:spChg chg="mod">
          <ac:chgData name="ng tony" userId="4012e17dd9877338" providerId="LiveId" clId="{B3741D96-6BFA-4098-BC9A-06C673D2EB33}" dt="2022-12-05T20:28:33.720" v="515" actId="20577"/>
          <ac:spMkLst>
            <pc:docMk/>
            <pc:sldMk cId="779042512" sldId="273"/>
            <ac:spMk id="8" creationId="{EF75F6AD-71D3-3C8B-8A1C-A5B8403DA83D}"/>
          </ac:spMkLst>
        </pc:spChg>
        <pc:picChg chg="mod">
          <ac:chgData name="ng tony" userId="4012e17dd9877338" providerId="LiveId" clId="{B3741D96-6BFA-4098-BC9A-06C673D2EB33}" dt="2022-12-05T18:00:34.121" v="98" actId="1076"/>
          <ac:picMkLst>
            <pc:docMk/>
            <pc:sldMk cId="779042512" sldId="273"/>
            <ac:picMk id="1026" creationId="{F36DE845-CF54-C322-86C9-103CE459D7AB}"/>
          </ac:picMkLst>
        </pc:picChg>
      </pc:sldChg>
      <pc:sldChg chg="modSp add del mod">
        <pc:chgData name="ng tony" userId="4012e17dd9877338" providerId="LiveId" clId="{B3741D96-6BFA-4098-BC9A-06C673D2EB33}" dt="2022-12-07T19:43:55.670" v="1042" actId="47"/>
        <pc:sldMkLst>
          <pc:docMk/>
          <pc:sldMk cId="823485789" sldId="274"/>
        </pc:sldMkLst>
        <pc:spChg chg="mod">
          <ac:chgData name="ng tony" userId="4012e17dd9877338" providerId="LiveId" clId="{B3741D96-6BFA-4098-BC9A-06C673D2EB33}" dt="2022-12-07T19:43:32.141" v="1041" actId="1076"/>
          <ac:spMkLst>
            <pc:docMk/>
            <pc:sldMk cId="823485789" sldId="274"/>
            <ac:spMk id="2" creationId="{09140014-73D5-419B-8867-972BB18D52D4}"/>
          </ac:spMkLst>
        </pc:spChg>
      </pc:sldChg>
      <pc:sldChg chg="modSp add mod">
        <pc:chgData name="ng tony" userId="4012e17dd9877338" providerId="LiveId" clId="{B3741D96-6BFA-4098-BC9A-06C673D2EB33}" dt="2022-12-06T19:42:54.924" v="676" actId="255"/>
        <pc:sldMkLst>
          <pc:docMk/>
          <pc:sldMk cId="353272078" sldId="275"/>
        </pc:sldMkLst>
        <pc:spChg chg="mod">
          <ac:chgData name="ng tony" userId="4012e17dd9877338" providerId="LiveId" clId="{B3741D96-6BFA-4098-BC9A-06C673D2EB33}" dt="2022-12-06T19:42:54.924" v="676" actId="255"/>
          <ac:spMkLst>
            <pc:docMk/>
            <pc:sldMk cId="353272078" sldId="275"/>
            <ac:spMk id="2" creationId="{09140014-73D5-419B-8867-972BB18D52D4}"/>
          </ac:spMkLst>
        </pc:spChg>
      </pc:sldChg>
      <pc:sldChg chg="addSp delSp modSp add mod">
        <pc:chgData name="ng tony" userId="4012e17dd9877338" providerId="LiveId" clId="{B3741D96-6BFA-4098-BC9A-06C673D2EB33}" dt="2022-12-08T18:02:46.723" v="3137"/>
        <pc:sldMkLst>
          <pc:docMk/>
          <pc:sldMk cId="412336829" sldId="276"/>
        </pc:sldMkLst>
        <pc:spChg chg="mod">
          <ac:chgData name="ng tony" userId="4012e17dd9877338" providerId="LiveId" clId="{B3741D96-6BFA-4098-BC9A-06C673D2EB33}" dt="2022-12-05T19:02:04.553" v="500" actId="1076"/>
          <ac:spMkLst>
            <pc:docMk/>
            <pc:sldMk cId="412336829" sldId="276"/>
            <ac:spMk id="2" creationId="{09140014-73D5-419B-8867-972BB18D52D4}"/>
          </ac:spMkLst>
        </pc:spChg>
        <pc:spChg chg="del">
          <ac:chgData name="ng tony" userId="4012e17dd9877338" providerId="LiveId" clId="{B3741D96-6BFA-4098-BC9A-06C673D2EB33}" dt="2022-12-05T19:01:29.108" v="487" actId="478"/>
          <ac:spMkLst>
            <pc:docMk/>
            <pc:sldMk cId="412336829" sldId="276"/>
            <ac:spMk id="3" creationId="{A45AD8B9-3719-4696-A80F-16A618C5D134}"/>
          </ac:spMkLst>
        </pc:spChg>
        <pc:spChg chg="del">
          <ac:chgData name="ng tony" userId="4012e17dd9877338" providerId="LiveId" clId="{B3741D96-6BFA-4098-BC9A-06C673D2EB33}" dt="2022-12-05T19:01:37.382" v="492" actId="478"/>
          <ac:spMkLst>
            <pc:docMk/>
            <pc:sldMk cId="412336829" sldId="276"/>
            <ac:spMk id="4" creationId="{33D8731E-4977-402E-8BFD-895B4D0544CC}"/>
          </ac:spMkLst>
        </pc:spChg>
        <pc:spChg chg="del">
          <ac:chgData name="ng tony" userId="4012e17dd9877338" providerId="LiveId" clId="{B3741D96-6BFA-4098-BC9A-06C673D2EB33}" dt="2022-12-05T19:01:30.712" v="488" actId="478"/>
          <ac:spMkLst>
            <pc:docMk/>
            <pc:sldMk cId="412336829" sldId="276"/>
            <ac:spMk id="5" creationId="{91CDEC5F-B8EE-4BC1-843F-13135E6E7AB2}"/>
          </ac:spMkLst>
        </pc:spChg>
        <pc:spChg chg="del">
          <ac:chgData name="ng tony" userId="4012e17dd9877338" providerId="LiveId" clId="{B3741D96-6BFA-4098-BC9A-06C673D2EB33}" dt="2022-12-05T19:01:35.735" v="491" actId="478"/>
          <ac:spMkLst>
            <pc:docMk/>
            <pc:sldMk cId="412336829" sldId="276"/>
            <ac:spMk id="6" creationId="{50B65871-FA95-449A-B8BC-90486DE532EF}"/>
          </ac:spMkLst>
        </pc:spChg>
        <pc:spChg chg="mod">
          <ac:chgData name="ng tony" userId="4012e17dd9877338" providerId="LiveId" clId="{B3741D96-6BFA-4098-BC9A-06C673D2EB33}" dt="2022-12-08T18:02:46.723" v="3137"/>
          <ac:spMkLst>
            <pc:docMk/>
            <pc:sldMk cId="412336829" sldId="276"/>
            <ac:spMk id="7" creationId="{B2A46C4A-D036-4440-BB64-6754F4FF27C1}"/>
          </ac:spMkLst>
        </pc:spChg>
        <pc:spChg chg="mod">
          <ac:chgData name="ng tony" userId="4012e17dd9877338" providerId="LiveId" clId="{B3741D96-6BFA-4098-BC9A-06C673D2EB33}" dt="2022-12-08T17:51:21.955" v="3102" actId="1076"/>
          <ac:spMkLst>
            <pc:docMk/>
            <pc:sldMk cId="412336829" sldId="276"/>
            <ac:spMk id="8" creationId="{905F172A-5D5D-43CD-A187-DA0D303F4144}"/>
          </ac:spMkLst>
        </pc:spChg>
        <pc:spChg chg="add del mod">
          <ac:chgData name="ng tony" userId="4012e17dd9877338" providerId="LiveId" clId="{B3741D96-6BFA-4098-BC9A-06C673D2EB33}" dt="2022-12-05T19:01:32.700" v="489" actId="478"/>
          <ac:spMkLst>
            <pc:docMk/>
            <pc:sldMk cId="412336829" sldId="276"/>
            <ac:spMk id="13" creationId="{54F355BC-28A8-8DB4-5E88-CD756F4CA6F1}"/>
          </ac:spMkLst>
        </pc:spChg>
        <pc:spChg chg="add del mod">
          <ac:chgData name="ng tony" userId="4012e17dd9877338" providerId="LiveId" clId="{B3741D96-6BFA-4098-BC9A-06C673D2EB33}" dt="2022-12-05T19:01:33.981" v="490" actId="478"/>
          <ac:spMkLst>
            <pc:docMk/>
            <pc:sldMk cId="412336829" sldId="276"/>
            <ac:spMk id="15" creationId="{AB5657E1-F8A6-EDF6-3DA2-4AF7C38A2523}"/>
          </ac:spMkLst>
        </pc:spChg>
        <pc:spChg chg="add del mod">
          <ac:chgData name="ng tony" userId="4012e17dd9877338" providerId="LiveId" clId="{B3741D96-6BFA-4098-BC9A-06C673D2EB33}" dt="2022-12-05T19:01:38.516" v="493" actId="478"/>
          <ac:spMkLst>
            <pc:docMk/>
            <pc:sldMk cId="412336829" sldId="276"/>
            <ac:spMk id="17" creationId="{DB96806D-DDCD-6AB6-892E-B27E19F4D0FD}"/>
          </ac:spMkLst>
        </pc:spChg>
        <pc:spChg chg="add del mod">
          <ac:chgData name="ng tony" userId="4012e17dd9877338" providerId="LiveId" clId="{B3741D96-6BFA-4098-BC9A-06C673D2EB33}" dt="2022-12-05T19:01:40.087" v="494" actId="478"/>
          <ac:spMkLst>
            <pc:docMk/>
            <pc:sldMk cId="412336829" sldId="276"/>
            <ac:spMk id="19" creationId="{83898FF8-4586-50EB-50F7-D729016D4AA5}"/>
          </ac:spMkLst>
        </pc:spChg>
        <pc:picChg chg="mod">
          <ac:chgData name="ng tony" userId="4012e17dd9877338" providerId="LiveId" clId="{B3741D96-6BFA-4098-BC9A-06C673D2EB33}" dt="2022-12-08T01:36:31.824" v="2410" actId="1076"/>
          <ac:picMkLst>
            <pc:docMk/>
            <pc:sldMk cId="412336829" sldId="276"/>
            <ac:picMk id="3" creationId="{79DDA52E-1D8A-A083-A10B-3EE8B88D9398}"/>
          </ac:picMkLst>
        </pc:picChg>
        <pc:picChg chg="mod">
          <ac:chgData name="ng tony" userId="4012e17dd9877338" providerId="LiveId" clId="{B3741D96-6BFA-4098-BC9A-06C673D2EB33}" dt="2022-12-08T01:36:35.456" v="2411" actId="1076"/>
          <ac:picMkLst>
            <pc:docMk/>
            <pc:sldMk cId="412336829" sldId="276"/>
            <ac:picMk id="4" creationId="{36A2FA7A-E937-72E7-33BF-F9302F86C3C0}"/>
          </ac:picMkLst>
        </pc:picChg>
        <pc:picChg chg="mod">
          <ac:chgData name="ng tony" userId="4012e17dd9877338" providerId="LiveId" clId="{B3741D96-6BFA-4098-BC9A-06C673D2EB33}" dt="2022-12-08T01:36:27.658" v="2409" actId="1076"/>
          <ac:picMkLst>
            <pc:docMk/>
            <pc:sldMk cId="412336829" sldId="276"/>
            <ac:picMk id="5" creationId="{ADDA9900-8ABA-E348-9A8F-E25FD981A79A}"/>
          </ac:picMkLst>
        </pc:picChg>
        <pc:picChg chg="mod">
          <ac:chgData name="ng tony" userId="4012e17dd9877338" providerId="LiveId" clId="{B3741D96-6BFA-4098-BC9A-06C673D2EB33}" dt="2022-12-08T01:36:42.734" v="2412" actId="1076"/>
          <ac:picMkLst>
            <pc:docMk/>
            <pc:sldMk cId="412336829" sldId="276"/>
            <ac:picMk id="6" creationId="{F13A4FD8-383D-768C-9E62-33521EA7794D}"/>
          </ac:picMkLst>
        </pc:picChg>
        <pc:picChg chg="mod">
          <ac:chgData name="ng tony" userId="4012e17dd9877338" providerId="LiveId" clId="{B3741D96-6BFA-4098-BC9A-06C673D2EB33}" dt="2022-12-08T01:36:17.463" v="2406" actId="1076"/>
          <ac:picMkLst>
            <pc:docMk/>
            <pc:sldMk cId="412336829" sldId="276"/>
            <ac:picMk id="10" creationId="{6B1F78D4-68D0-CF4E-4372-FED772C27B10}"/>
          </ac:picMkLst>
        </pc:picChg>
        <pc:picChg chg="mod">
          <ac:chgData name="ng tony" userId="4012e17dd9877338" providerId="LiveId" clId="{B3741D96-6BFA-4098-BC9A-06C673D2EB33}" dt="2022-12-08T01:36:52.968" v="2414" actId="1076"/>
          <ac:picMkLst>
            <pc:docMk/>
            <pc:sldMk cId="412336829" sldId="276"/>
            <ac:picMk id="11" creationId="{B9C80EFF-93FB-5AD1-C43B-66894CEEC602}"/>
          </ac:picMkLst>
        </pc:picChg>
        <pc:picChg chg="mod">
          <ac:chgData name="ng tony" userId="4012e17dd9877338" providerId="LiveId" clId="{B3741D96-6BFA-4098-BC9A-06C673D2EB33}" dt="2022-12-08T01:36:46.502" v="2413" actId="1076"/>
          <ac:picMkLst>
            <pc:docMk/>
            <pc:sldMk cId="412336829" sldId="276"/>
            <ac:picMk id="12" creationId="{586E77D2-70D3-B34F-E3E2-5A242E61E895}"/>
          </ac:picMkLst>
        </pc:picChg>
        <pc:picChg chg="mod">
          <ac:chgData name="ng tony" userId="4012e17dd9877338" providerId="LiveId" clId="{B3741D96-6BFA-4098-BC9A-06C673D2EB33}" dt="2022-12-08T01:36:20.099" v="2407" actId="1076"/>
          <ac:picMkLst>
            <pc:docMk/>
            <pc:sldMk cId="412336829" sldId="276"/>
            <ac:picMk id="13" creationId="{CE17AB42-D2B6-E9AA-5D61-BE67253C6057}"/>
          </ac:picMkLst>
        </pc:picChg>
        <pc:picChg chg="mod">
          <ac:chgData name="ng tony" userId="4012e17dd9877338" providerId="LiveId" clId="{B3741D96-6BFA-4098-BC9A-06C673D2EB33}" dt="2022-12-08T01:36:22.785" v="2408" actId="1076"/>
          <ac:picMkLst>
            <pc:docMk/>
            <pc:sldMk cId="412336829" sldId="276"/>
            <ac:picMk id="14" creationId="{9A822A11-A6FF-A6AE-3579-C4F5C3F37450}"/>
          </ac:picMkLst>
        </pc:picChg>
        <pc:picChg chg="del mod">
          <ac:chgData name="ng tony" userId="4012e17dd9877338" providerId="LiveId" clId="{B3741D96-6BFA-4098-BC9A-06C673D2EB33}" dt="2022-12-05T19:04:19.204" v="504" actId="478"/>
          <ac:picMkLst>
            <pc:docMk/>
            <pc:sldMk cId="412336829" sldId="276"/>
            <ac:picMk id="14" creationId="{EBB65D3A-5F7A-3C03-9B2A-FA58F1BF9DDE}"/>
          </ac:picMkLst>
        </pc:picChg>
        <pc:picChg chg="mod">
          <ac:chgData name="ng tony" userId="4012e17dd9877338" providerId="LiveId" clId="{B3741D96-6BFA-4098-BC9A-06C673D2EB33}" dt="2022-12-05T19:07:03.188" v="506" actId="14100"/>
          <ac:picMkLst>
            <pc:docMk/>
            <pc:sldMk cId="412336829" sldId="276"/>
            <ac:picMk id="16" creationId="{C41F7D7F-AE7A-B9BD-8D65-BD33AE3C8295}"/>
          </ac:picMkLst>
        </pc:picChg>
      </pc:sldChg>
      <pc:sldChg chg="addSp delSp modSp add mod ord">
        <pc:chgData name="ng tony" userId="4012e17dd9877338" providerId="LiveId" clId="{B3741D96-6BFA-4098-BC9A-06C673D2EB33}" dt="2022-12-07T20:00:57.476" v="1150" actId="1076"/>
        <pc:sldMkLst>
          <pc:docMk/>
          <pc:sldMk cId="2351860542" sldId="277"/>
        </pc:sldMkLst>
        <pc:spChg chg="mod">
          <ac:chgData name="ng tony" userId="4012e17dd9877338" providerId="LiveId" clId="{B3741D96-6BFA-4098-BC9A-06C673D2EB33}" dt="2022-12-07T20:00:57.476" v="1150" actId="1076"/>
          <ac:spMkLst>
            <pc:docMk/>
            <pc:sldMk cId="2351860542" sldId="277"/>
            <ac:spMk id="2" creationId="{09140014-73D5-419B-8867-972BB18D52D4}"/>
          </ac:spMkLst>
        </pc:spChg>
        <pc:spChg chg="del">
          <ac:chgData name="ng tony" userId="4012e17dd9877338" providerId="LiveId" clId="{B3741D96-6BFA-4098-BC9A-06C673D2EB33}" dt="2022-12-07T20:00:28.819" v="1147" actId="478"/>
          <ac:spMkLst>
            <pc:docMk/>
            <pc:sldMk cId="2351860542" sldId="277"/>
            <ac:spMk id="3" creationId="{A45AD8B9-3719-4696-A80F-16A618C5D134}"/>
          </ac:spMkLst>
        </pc:spChg>
        <pc:spChg chg="mod">
          <ac:chgData name="ng tony" userId="4012e17dd9877338" providerId="LiveId" clId="{B3741D96-6BFA-4098-BC9A-06C673D2EB33}" dt="2022-12-07T20:00:48.930" v="1149" actId="1076"/>
          <ac:spMkLst>
            <pc:docMk/>
            <pc:sldMk cId="2351860542" sldId="277"/>
            <ac:spMk id="4" creationId="{33D8731E-4977-402E-8BFD-895B4D0544CC}"/>
          </ac:spMkLst>
        </pc:spChg>
        <pc:spChg chg="del">
          <ac:chgData name="ng tony" userId="4012e17dd9877338" providerId="LiveId" clId="{B3741D96-6BFA-4098-BC9A-06C673D2EB33}" dt="2022-12-07T20:00:20.738" v="1145" actId="478"/>
          <ac:spMkLst>
            <pc:docMk/>
            <pc:sldMk cId="2351860542" sldId="277"/>
            <ac:spMk id="5" creationId="{91CDEC5F-B8EE-4BC1-843F-13135E6E7AB2}"/>
          </ac:spMkLst>
        </pc:spChg>
        <pc:spChg chg="del mod">
          <ac:chgData name="ng tony" userId="4012e17dd9877338" providerId="LiveId" clId="{B3741D96-6BFA-4098-BC9A-06C673D2EB33}" dt="2022-12-07T20:00:14.940" v="1143" actId="478"/>
          <ac:spMkLst>
            <pc:docMk/>
            <pc:sldMk cId="2351860542" sldId="277"/>
            <ac:spMk id="6" creationId="{50B65871-FA95-449A-B8BC-90486DE532EF}"/>
          </ac:spMkLst>
        </pc:spChg>
        <pc:spChg chg="add del mod">
          <ac:chgData name="ng tony" userId="4012e17dd9877338" providerId="LiveId" clId="{B3741D96-6BFA-4098-BC9A-06C673D2EB33}" dt="2022-12-07T20:00:17.053" v="1144" actId="478"/>
          <ac:spMkLst>
            <pc:docMk/>
            <pc:sldMk cId="2351860542" sldId="277"/>
            <ac:spMk id="15" creationId="{46FAAF94-78E8-FECC-AB5E-41BAD79410F7}"/>
          </ac:spMkLst>
        </pc:spChg>
        <pc:spChg chg="add del mod">
          <ac:chgData name="ng tony" userId="4012e17dd9877338" providerId="LiveId" clId="{B3741D96-6BFA-4098-BC9A-06C673D2EB33}" dt="2022-12-07T20:00:23.970" v="1146" actId="478"/>
          <ac:spMkLst>
            <pc:docMk/>
            <pc:sldMk cId="2351860542" sldId="277"/>
            <ac:spMk id="17" creationId="{91438962-5EAF-6784-A2C8-D6EBC615762C}"/>
          </ac:spMkLst>
        </pc:spChg>
        <pc:spChg chg="add del mod">
          <ac:chgData name="ng tony" userId="4012e17dd9877338" providerId="LiveId" clId="{B3741D96-6BFA-4098-BC9A-06C673D2EB33}" dt="2022-12-07T20:00:34.416" v="1148" actId="478"/>
          <ac:spMkLst>
            <pc:docMk/>
            <pc:sldMk cId="2351860542" sldId="277"/>
            <ac:spMk id="19" creationId="{8A181C36-A721-53FC-A674-D924D959BC3F}"/>
          </ac:spMkLst>
        </pc:spChg>
        <pc:picChg chg="mod">
          <ac:chgData name="ng tony" userId="4012e17dd9877338" providerId="LiveId" clId="{B3741D96-6BFA-4098-BC9A-06C673D2EB33}" dt="2022-12-07T20:00:48.930" v="1149" actId="1076"/>
          <ac:picMkLst>
            <pc:docMk/>
            <pc:sldMk cId="2351860542" sldId="277"/>
            <ac:picMk id="10" creationId="{BF8D1758-7EA9-E4D4-43AF-C249CA1DAE04}"/>
          </ac:picMkLst>
        </pc:picChg>
        <pc:picChg chg="mod">
          <ac:chgData name="ng tony" userId="4012e17dd9877338" providerId="LiveId" clId="{B3741D96-6BFA-4098-BC9A-06C673D2EB33}" dt="2022-12-07T20:00:48.930" v="1149" actId="1076"/>
          <ac:picMkLst>
            <pc:docMk/>
            <pc:sldMk cId="2351860542" sldId="277"/>
            <ac:picMk id="11" creationId="{D2811122-987D-A86E-8A2D-22788E2D13C3}"/>
          </ac:picMkLst>
        </pc:picChg>
        <pc:picChg chg="mod">
          <ac:chgData name="ng tony" userId="4012e17dd9877338" providerId="LiveId" clId="{B3741D96-6BFA-4098-BC9A-06C673D2EB33}" dt="2022-12-07T20:00:48.930" v="1149" actId="1076"/>
          <ac:picMkLst>
            <pc:docMk/>
            <pc:sldMk cId="2351860542" sldId="277"/>
            <ac:picMk id="12" creationId="{10E3D5F7-D500-9617-43F2-BBC3A08F6775}"/>
          </ac:picMkLst>
        </pc:picChg>
        <pc:picChg chg="mod">
          <ac:chgData name="ng tony" userId="4012e17dd9877338" providerId="LiveId" clId="{B3741D96-6BFA-4098-BC9A-06C673D2EB33}" dt="2022-12-07T20:00:48.930" v="1149" actId="1076"/>
          <ac:picMkLst>
            <pc:docMk/>
            <pc:sldMk cId="2351860542" sldId="277"/>
            <ac:picMk id="13" creationId="{61758CE5-F71D-4118-F1D6-B177FA05ED5B}"/>
          </ac:picMkLst>
        </pc:picChg>
      </pc:sldChg>
      <pc:sldChg chg="addSp delSp modSp add mod">
        <pc:chgData name="ng tony" userId="4012e17dd9877338" providerId="LiveId" clId="{B3741D96-6BFA-4098-BC9A-06C673D2EB33}" dt="2022-12-08T18:02:32.549" v="3133"/>
        <pc:sldMkLst>
          <pc:docMk/>
          <pc:sldMk cId="3342947331" sldId="278"/>
        </pc:sldMkLst>
        <pc:spChg chg="mod">
          <ac:chgData name="ng tony" userId="4012e17dd9877338" providerId="LiveId" clId="{B3741D96-6BFA-4098-BC9A-06C673D2EB33}" dt="2022-12-07T20:07:11.467" v="1191" actId="20577"/>
          <ac:spMkLst>
            <pc:docMk/>
            <pc:sldMk cId="3342947331" sldId="278"/>
            <ac:spMk id="2" creationId="{09140014-73D5-419B-8867-972BB18D52D4}"/>
          </ac:spMkLst>
        </pc:spChg>
        <pc:spChg chg="del">
          <ac:chgData name="ng tony" userId="4012e17dd9877338" providerId="LiveId" clId="{B3741D96-6BFA-4098-BC9A-06C673D2EB33}" dt="2022-12-06T19:15:46.581" v="563" actId="478"/>
          <ac:spMkLst>
            <pc:docMk/>
            <pc:sldMk cId="3342947331" sldId="278"/>
            <ac:spMk id="3" creationId="{A45AD8B9-3719-4696-A80F-16A618C5D134}"/>
          </ac:spMkLst>
        </pc:spChg>
        <pc:spChg chg="del">
          <ac:chgData name="ng tony" userId="4012e17dd9877338" providerId="LiveId" clId="{B3741D96-6BFA-4098-BC9A-06C673D2EB33}" dt="2022-12-06T19:15:46.581" v="563" actId="478"/>
          <ac:spMkLst>
            <pc:docMk/>
            <pc:sldMk cId="3342947331" sldId="278"/>
            <ac:spMk id="4" creationId="{33D8731E-4977-402E-8BFD-895B4D0544CC}"/>
          </ac:spMkLst>
        </pc:spChg>
        <pc:spChg chg="del">
          <ac:chgData name="ng tony" userId="4012e17dd9877338" providerId="LiveId" clId="{B3741D96-6BFA-4098-BC9A-06C673D2EB33}" dt="2022-12-06T19:15:46.581" v="563" actId="478"/>
          <ac:spMkLst>
            <pc:docMk/>
            <pc:sldMk cId="3342947331" sldId="278"/>
            <ac:spMk id="5" creationId="{91CDEC5F-B8EE-4BC1-843F-13135E6E7AB2}"/>
          </ac:spMkLst>
        </pc:spChg>
        <pc:spChg chg="del">
          <ac:chgData name="ng tony" userId="4012e17dd9877338" providerId="LiveId" clId="{B3741D96-6BFA-4098-BC9A-06C673D2EB33}" dt="2022-12-06T19:15:46.581" v="563" actId="478"/>
          <ac:spMkLst>
            <pc:docMk/>
            <pc:sldMk cId="3342947331" sldId="278"/>
            <ac:spMk id="6" creationId="{50B65871-FA95-449A-B8BC-90486DE532EF}"/>
          </ac:spMkLst>
        </pc:spChg>
        <pc:spChg chg="mod">
          <ac:chgData name="ng tony" userId="4012e17dd9877338" providerId="LiveId" clId="{B3741D96-6BFA-4098-BC9A-06C673D2EB33}" dt="2022-12-08T18:02:32.549" v="3133"/>
          <ac:spMkLst>
            <pc:docMk/>
            <pc:sldMk cId="3342947331" sldId="278"/>
            <ac:spMk id="7" creationId="{B2A46C4A-D036-4440-BB64-6754F4FF27C1}"/>
          </ac:spMkLst>
        </pc:spChg>
        <pc:spChg chg="mod">
          <ac:chgData name="ng tony" userId="4012e17dd9877338" providerId="LiveId" clId="{B3741D96-6BFA-4098-BC9A-06C673D2EB33}" dt="2022-12-08T17:51:30.548" v="3104"/>
          <ac:spMkLst>
            <pc:docMk/>
            <pc:sldMk cId="3342947331" sldId="278"/>
            <ac:spMk id="8" creationId="{905F172A-5D5D-43CD-A187-DA0D303F4144}"/>
          </ac:spMkLst>
        </pc:spChg>
        <pc:spChg chg="mod">
          <ac:chgData name="ng tony" userId="4012e17dd9877338" providerId="LiveId" clId="{B3741D96-6BFA-4098-BC9A-06C673D2EB33}" dt="2022-12-06T19:17:58.326" v="593" actId="1076"/>
          <ac:spMkLst>
            <pc:docMk/>
            <pc:sldMk cId="3342947331" sldId="278"/>
            <ac:spMk id="9" creationId="{C396FFDC-ADE8-4009-A466-A81787258E88}"/>
          </ac:spMkLst>
        </pc:spChg>
        <pc:spChg chg="add del mod">
          <ac:chgData name="ng tony" userId="4012e17dd9877338" providerId="LiveId" clId="{B3741D96-6BFA-4098-BC9A-06C673D2EB33}" dt="2022-12-06T19:15:52.420" v="564" actId="478"/>
          <ac:spMkLst>
            <pc:docMk/>
            <pc:sldMk cId="3342947331" sldId="278"/>
            <ac:spMk id="11" creationId="{DD43C568-3A11-86AB-37B4-4A1F285A9B6E}"/>
          </ac:spMkLst>
        </pc:spChg>
        <pc:spChg chg="add del mod">
          <ac:chgData name="ng tony" userId="4012e17dd9877338" providerId="LiveId" clId="{B3741D96-6BFA-4098-BC9A-06C673D2EB33}" dt="2022-12-06T19:15:52.420" v="564" actId="478"/>
          <ac:spMkLst>
            <pc:docMk/>
            <pc:sldMk cId="3342947331" sldId="278"/>
            <ac:spMk id="13" creationId="{8DCC0635-F5F7-2B8B-96AC-C5DA8CEFD72B}"/>
          </ac:spMkLst>
        </pc:spChg>
        <pc:spChg chg="add del mod">
          <ac:chgData name="ng tony" userId="4012e17dd9877338" providerId="LiveId" clId="{B3741D96-6BFA-4098-BC9A-06C673D2EB33}" dt="2022-12-06T19:15:52.420" v="564" actId="478"/>
          <ac:spMkLst>
            <pc:docMk/>
            <pc:sldMk cId="3342947331" sldId="278"/>
            <ac:spMk id="15" creationId="{AB819209-93BD-4F10-C61C-6C5B479A4B64}"/>
          </ac:spMkLst>
        </pc:spChg>
        <pc:spChg chg="add del mod">
          <ac:chgData name="ng tony" userId="4012e17dd9877338" providerId="LiveId" clId="{B3741D96-6BFA-4098-BC9A-06C673D2EB33}" dt="2022-12-06T19:15:52.420" v="564" actId="478"/>
          <ac:spMkLst>
            <pc:docMk/>
            <pc:sldMk cId="3342947331" sldId="278"/>
            <ac:spMk id="17" creationId="{16D006B5-B19A-5F96-7A45-A12F609CCDEE}"/>
          </ac:spMkLst>
        </pc:spChg>
        <pc:picChg chg="add mod">
          <ac:chgData name="ng tony" userId="4012e17dd9877338" providerId="LiveId" clId="{B3741D96-6BFA-4098-BC9A-06C673D2EB33}" dt="2022-12-06T19:26:04.712" v="641" actId="14100"/>
          <ac:picMkLst>
            <pc:docMk/>
            <pc:sldMk cId="3342947331" sldId="278"/>
            <ac:picMk id="19" creationId="{6FC7BAD3-91A7-58B5-E308-91378C642E1B}"/>
          </ac:picMkLst>
        </pc:picChg>
        <pc:picChg chg="add mod">
          <ac:chgData name="ng tony" userId="4012e17dd9877338" providerId="LiveId" clId="{B3741D96-6BFA-4098-BC9A-06C673D2EB33}" dt="2022-12-06T19:25:52.828" v="638" actId="1076"/>
          <ac:picMkLst>
            <pc:docMk/>
            <pc:sldMk cId="3342947331" sldId="278"/>
            <ac:picMk id="21" creationId="{F6CE88B3-9382-6CF5-9455-E84CE12811E5}"/>
          </ac:picMkLst>
        </pc:picChg>
        <pc:picChg chg="add mod">
          <ac:chgData name="ng tony" userId="4012e17dd9877338" providerId="LiveId" clId="{B3741D96-6BFA-4098-BC9A-06C673D2EB33}" dt="2022-12-06T19:29:25.498" v="647" actId="14100"/>
          <ac:picMkLst>
            <pc:docMk/>
            <pc:sldMk cId="3342947331" sldId="278"/>
            <ac:picMk id="23" creationId="{8F93F61E-B0F5-4130-B2BE-309FDDA352E7}"/>
          </ac:picMkLst>
        </pc:picChg>
        <pc:picChg chg="add mod">
          <ac:chgData name="ng tony" userId="4012e17dd9877338" providerId="LiveId" clId="{B3741D96-6BFA-4098-BC9A-06C673D2EB33}" dt="2022-12-06T19:24:38.794" v="622" actId="1076"/>
          <ac:picMkLst>
            <pc:docMk/>
            <pc:sldMk cId="3342947331" sldId="278"/>
            <ac:picMk id="25" creationId="{7AEB90B2-00DF-2C35-99A2-F82D9D695945}"/>
          </ac:picMkLst>
        </pc:picChg>
      </pc:sldChg>
      <pc:sldChg chg="addSp delSp modSp add mod ord">
        <pc:chgData name="ng tony" userId="4012e17dd9877338" providerId="LiveId" clId="{B3741D96-6BFA-4098-BC9A-06C673D2EB33}" dt="2022-12-08T18:02:36.528" v="3134"/>
        <pc:sldMkLst>
          <pc:docMk/>
          <pc:sldMk cId="1991544209" sldId="279"/>
        </pc:sldMkLst>
        <pc:spChg chg="mod">
          <ac:chgData name="ng tony" userId="4012e17dd9877338" providerId="LiveId" clId="{B3741D96-6BFA-4098-BC9A-06C673D2EB33}" dt="2022-12-08T16:12:40.689" v="2895" actId="1076"/>
          <ac:spMkLst>
            <pc:docMk/>
            <pc:sldMk cId="1991544209" sldId="279"/>
            <ac:spMk id="2" creationId="{09140014-73D5-419B-8867-972BB18D52D4}"/>
          </ac:spMkLst>
        </pc:spChg>
        <pc:spChg chg="del">
          <ac:chgData name="ng tony" userId="4012e17dd9877338" providerId="LiveId" clId="{B3741D96-6BFA-4098-BC9A-06C673D2EB33}" dt="2022-12-05T18:20:49.291" v="433" actId="478"/>
          <ac:spMkLst>
            <pc:docMk/>
            <pc:sldMk cId="1991544209" sldId="279"/>
            <ac:spMk id="3" creationId="{A45AD8B9-3719-4696-A80F-16A618C5D134}"/>
          </ac:spMkLst>
        </pc:spChg>
        <pc:spChg chg="del">
          <ac:chgData name="ng tony" userId="4012e17dd9877338" providerId="LiveId" clId="{B3741D96-6BFA-4098-BC9A-06C673D2EB33}" dt="2022-12-05T18:20:58.087" v="436" actId="478"/>
          <ac:spMkLst>
            <pc:docMk/>
            <pc:sldMk cId="1991544209" sldId="279"/>
            <ac:spMk id="4" creationId="{33D8731E-4977-402E-8BFD-895B4D0544CC}"/>
          </ac:spMkLst>
        </pc:spChg>
        <pc:spChg chg="del">
          <ac:chgData name="ng tony" userId="4012e17dd9877338" providerId="LiveId" clId="{B3741D96-6BFA-4098-BC9A-06C673D2EB33}" dt="2022-12-05T18:20:51.138" v="434" actId="478"/>
          <ac:spMkLst>
            <pc:docMk/>
            <pc:sldMk cId="1991544209" sldId="279"/>
            <ac:spMk id="5" creationId="{91CDEC5F-B8EE-4BC1-843F-13135E6E7AB2}"/>
          </ac:spMkLst>
        </pc:spChg>
        <pc:spChg chg="del">
          <ac:chgData name="ng tony" userId="4012e17dd9877338" providerId="LiveId" clId="{B3741D96-6BFA-4098-BC9A-06C673D2EB33}" dt="2022-12-05T18:21:02.776" v="437" actId="478"/>
          <ac:spMkLst>
            <pc:docMk/>
            <pc:sldMk cId="1991544209" sldId="279"/>
            <ac:spMk id="6" creationId="{50B65871-FA95-449A-B8BC-90486DE532EF}"/>
          </ac:spMkLst>
        </pc:spChg>
        <pc:spChg chg="add del mod">
          <ac:chgData name="ng tony" userId="4012e17dd9877338" providerId="LiveId" clId="{B3741D96-6BFA-4098-BC9A-06C673D2EB33}" dt="2022-12-06T18:34:51.687" v="527" actId="478"/>
          <ac:spMkLst>
            <pc:docMk/>
            <pc:sldMk cId="1991544209" sldId="279"/>
            <ac:spMk id="6" creationId="{AF447CD7-944C-51B2-B3E1-AC3B46701667}"/>
          </ac:spMkLst>
        </pc:spChg>
        <pc:spChg chg="mod">
          <ac:chgData name="ng tony" userId="4012e17dd9877338" providerId="LiveId" clId="{B3741D96-6BFA-4098-BC9A-06C673D2EB33}" dt="2022-12-08T18:02:36.528" v="3134"/>
          <ac:spMkLst>
            <pc:docMk/>
            <pc:sldMk cId="1991544209" sldId="279"/>
            <ac:spMk id="7" creationId="{B2A46C4A-D036-4440-BB64-6754F4FF27C1}"/>
          </ac:spMkLst>
        </pc:spChg>
        <pc:spChg chg="mod">
          <ac:chgData name="ng tony" userId="4012e17dd9877338" providerId="LiveId" clId="{B3741D96-6BFA-4098-BC9A-06C673D2EB33}" dt="2022-12-08T17:51:25.847" v="3103"/>
          <ac:spMkLst>
            <pc:docMk/>
            <pc:sldMk cId="1991544209" sldId="279"/>
            <ac:spMk id="8" creationId="{905F172A-5D5D-43CD-A187-DA0D303F4144}"/>
          </ac:spMkLst>
        </pc:spChg>
        <pc:spChg chg="add del mod">
          <ac:chgData name="ng tony" userId="4012e17dd9877338" providerId="LiveId" clId="{B3741D96-6BFA-4098-BC9A-06C673D2EB33}" dt="2022-12-05T18:20:55.042" v="435" actId="478"/>
          <ac:spMkLst>
            <pc:docMk/>
            <pc:sldMk cId="1991544209" sldId="279"/>
            <ac:spMk id="11" creationId="{77620033-7C59-B9F8-DFDE-2B468B1C1B1D}"/>
          </ac:spMkLst>
        </pc:spChg>
        <pc:spChg chg="add del mod">
          <ac:chgData name="ng tony" userId="4012e17dd9877338" providerId="LiveId" clId="{B3741D96-6BFA-4098-BC9A-06C673D2EB33}" dt="2022-12-05T18:20:55.042" v="435" actId="478"/>
          <ac:spMkLst>
            <pc:docMk/>
            <pc:sldMk cId="1991544209" sldId="279"/>
            <ac:spMk id="13" creationId="{3699DBD5-62B7-3392-1FCB-C29486ECC491}"/>
          </ac:spMkLst>
        </pc:spChg>
        <pc:spChg chg="add mod">
          <ac:chgData name="ng tony" userId="4012e17dd9877338" providerId="LiveId" clId="{B3741D96-6BFA-4098-BC9A-06C673D2EB33}" dt="2022-12-06T21:31:32.733" v="866" actId="34135"/>
          <ac:spMkLst>
            <pc:docMk/>
            <pc:sldMk cId="1991544209" sldId="279"/>
            <ac:spMk id="15" creationId="{BB6A2494-E295-F8C2-6118-08238D815E88}"/>
          </ac:spMkLst>
        </pc:spChg>
        <pc:spChg chg="add del mod">
          <ac:chgData name="ng tony" userId="4012e17dd9877338" providerId="LiveId" clId="{B3741D96-6BFA-4098-BC9A-06C673D2EB33}" dt="2022-12-05T18:21:26.876" v="438" actId="931"/>
          <ac:spMkLst>
            <pc:docMk/>
            <pc:sldMk cId="1991544209" sldId="279"/>
            <ac:spMk id="15" creationId="{D82FD3CF-E875-F138-B004-645F8FD91F0B}"/>
          </ac:spMkLst>
        </pc:spChg>
        <pc:spChg chg="add del mod">
          <ac:chgData name="ng tony" userId="4012e17dd9877338" providerId="LiveId" clId="{B3741D96-6BFA-4098-BC9A-06C673D2EB33}" dt="2022-12-05T18:21:26.876" v="438" actId="931"/>
          <ac:spMkLst>
            <pc:docMk/>
            <pc:sldMk cId="1991544209" sldId="279"/>
            <ac:spMk id="17" creationId="{49711F9C-32A9-5EB9-1922-0BC69DBF16D8}"/>
          </ac:spMkLst>
        </pc:spChg>
        <pc:grpChg chg="add mod">
          <ac:chgData name="ng tony" userId="4012e17dd9877338" providerId="LiveId" clId="{B3741D96-6BFA-4098-BC9A-06C673D2EB33}" dt="2022-12-06T21:29:31.690" v="802" actId="1076"/>
          <ac:grpSpMkLst>
            <pc:docMk/>
            <pc:sldMk cId="1991544209" sldId="279"/>
            <ac:grpSpMk id="13" creationId="{7B6F3901-4AA1-2565-5D7C-DA55917E05D4}"/>
          </ac:grpSpMkLst>
        </pc:grpChg>
        <pc:graphicFrameChg chg="add mod modGraphic">
          <ac:chgData name="ng tony" userId="4012e17dd9877338" providerId="LiveId" clId="{B3741D96-6BFA-4098-BC9A-06C673D2EB33}" dt="2022-12-06T21:31:32.733" v="866" actId="34135"/>
          <ac:graphicFrameMkLst>
            <pc:docMk/>
            <pc:sldMk cId="1991544209" sldId="279"/>
            <ac:graphicFrameMk id="12" creationId="{5165E994-AA37-B9AA-5A8A-2CDD5166C909}"/>
          </ac:graphicFrameMkLst>
        </pc:graphicFrameChg>
        <pc:picChg chg="add mod">
          <ac:chgData name="ng tony" userId="4012e17dd9877338" providerId="LiveId" clId="{B3741D96-6BFA-4098-BC9A-06C673D2EB33}" dt="2022-12-08T01:22:54.917" v="1567" actId="1076"/>
          <ac:picMkLst>
            <pc:docMk/>
            <pc:sldMk cId="1991544209" sldId="279"/>
            <ac:picMk id="4" creationId="{3590371B-5720-C819-DCA8-7E4A24F979CC}"/>
          </ac:picMkLst>
        </pc:picChg>
        <pc:picChg chg="add del mod">
          <ac:chgData name="ng tony" userId="4012e17dd9877338" providerId="LiveId" clId="{B3741D96-6BFA-4098-BC9A-06C673D2EB33}" dt="2022-12-06T18:36:13.304" v="530" actId="478"/>
          <ac:picMkLst>
            <pc:docMk/>
            <pc:sldMk cId="1991544209" sldId="279"/>
            <ac:picMk id="4" creationId="{6F3CC19D-3914-CAEE-27EF-F44D01387833}"/>
          </ac:picMkLst>
        </pc:picChg>
        <pc:picChg chg="add mod modCrop">
          <ac:chgData name="ng tony" userId="4012e17dd9877338" providerId="LiveId" clId="{B3741D96-6BFA-4098-BC9A-06C673D2EB33}" dt="2022-12-08T01:22:50.175" v="1566" actId="1076"/>
          <ac:picMkLst>
            <pc:docMk/>
            <pc:sldMk cId="1991544209" sldId="279"/>
            <ac:picMk id="11" creationId="{2111364C-E18E-4FD9-442F-B7E30B0A13D2}"/>
          </ac:picMkLst>
        </pc:picChg>
        <pc:picChg chg="add mod modCrop">
          <ac:chgData name="ng tony" userId="4012e17dd9877338" providerId="LiveId" clId="{B3741D96-6BFA-4098-BC9A-06C673D2EB33}" dt="2022-12-08T01:22:41.361" v="1565" actId="732"/>
          <ac:picMkLst>
            <pc:docMk/>
            <pc:sldMk cId="1991544209" sldId="279"/>
            <ac:picMk id="19" creationId="{7EB21630-F5A0-7B98-23FA-6E2EB6FAA261}"/>
          </ac:picMkLst>
        </pc:picChg>
        <pc:picChg chg="add del mod">
          <ac:chgData name="ng tony" userId="4012e17dd9877338" providerId="LiveId" clId="{B3741D96-6BFA-4098-BC9A-06C673D2EB33}" dt="2022-12-06T18:34:43.734" v="525" actId="478"/>
          <ac:picMkLst>
            <pc:docMk/>
            <pc:sldMk cId="1991544209" sldId="279"/>
            <ac:picMk id="21" creationId="{66E9583B-77DF-B2AB-0F4B-DEF75E3F21E8}"/>
          </ac:picMkLst>
        </pc:picChg>
        <pc:picChg chg="add mod modCrop">
          <ac:chgData name="ng tony" userId="4012e17dd9877338" providerId="LiveId" clId="{B3741D96-6BFA-4098-BC9A-06C673D2EB33}" dt="2022-12-08T01:22:32.056" v="1564" actId="732"/>
          <ac:picMkLst>
            <pc:docMk/>
            <pc:sldMk cId="1991544209" sldId="279"/>
            <ac:picMk id="23" creationId="{03A99BE2-D0D9-5305-D361-75B2B5BC1A8D}"/>
          </ac:picMkLst>
        </pc:picChg>
        <pc:picChg chg="add mod modCrop">
          <ac:chgData name="ng tony" userId="4012e17dd9877338" providerId="LiveId" clId="{B3741D96-6BFA-4098-BC9A-06C673D2EB33}" dt="2022-12-08T01:22:50.175" v="1566" actId="1076"/>
          <ac:picMkLst>
            <pc:docMk/>
            <pc:sldMk cId="1991544209" sldId="279"/>
            <ac:picMk id="25" creationId="{06F2FCCA-859C-C8C9-7F88-784E9678D01B}"/>
          </ac:picMkLst>
        </pc:picChg>
      </pc:sldChg>
      <pc:sldChg chg="new del">
        <pc:chgData name="ng tony" userId="4012e17dd9877338" providerId="LiveId" clId="{B3741D96-6BFA-4098-BC9A-06C673D2EB33}" dt="2022-12-05T20:56:53.869" v="517" actId="47"/>
        <pc:sldMkLst>
          <pc:docMk/>
          <pc:sldMk cId="1793467748" sldId="280"/>
        </pc:sldMkLst>
      </pc:sldChg>
      <pc:sldChg chg="delSp new mod">
        <pc:chgData name="ng tony" userId="4012e17dd9877338" providerId="LiveId" clId="{B3741D96-6BFA-4098-BC9A-06C673D2EB33}" dt="2022-12-06T21:02:06.056" v="708" actId="478"/>
        <pc:sldMkLst>
          <pc:docMk/>
          <pc:sldMk cId="3752256220" sldId="280"/>
        </pc:sldMkLst>
        <pc:spChg chg="del">
          <ac:chgData name="ng tony" userId="4012e17dd9877338" providerId="LiveId" clId="{B3741D96-6BFA-4098-BC9A-06C673D2EB33}" dt="2022-12-06T21:02:06.056" v="708" actId="478"/>
          <ac:spMkLst>
            <pc:docMk/>
            <pc:sldMk cId="3752256220" sldId="280"/>
            <ac:spMk id="2" creationId="{837BB709-5BE5-6B62-2C43-C7408529FF0E}"/>
          </ac:spMkLst>
        </pc:spChg>
      </pc:sldChg>
      <pc:sldChg chg="modSp mod">
        <pc:chgData name="ng tony" userId="4012e17dd9877338" providerId="LiveId" clId="{B3741D96-6BFA-4098-BC9A-06C673D2EB33}" dt="2022-12-08T18:02:52.036" v="3139"/>
        <pc:sldMkLst>
          <pc:docMk/>
          <pc:sldMk cId="3000539840" sldId="281"/>
        </pc:sldMkLst>
        <pc:spChg chg="mod">
          <ac:chgData name="ng tony" userId="4012e17dd9877338" providerId="LiveId" clId="{B3741D96-6BFA-4098-BC9A-06C673D2EB33}" dt="2022-12-08T18:02:52.036" v="3139"/>
          <ac:spMkLst>
            <pc:docMk/>
            <pc:sldMk cId="3000539840" sldId="281"/>
            <ac:spMk id="7" creationId="{8F933559-56AD-437A-9F21-0D78816364CB}"/>
          </ac:spMkLst>
        </pc:spChg>
        <pc:spChg chg="mod">
          <ac:chgData name="ng tony" userId="4012e17dd9877338" providerId="LiveId" clId="{B3741D96-6BFA-4098-BC9A-06C673D2EB33}" dt="2022-12-08T17:51:11.744" v="3098"/>
          <ac:spMkLst>
            <pc:docMk/>
            <pc:sldMk cId="3000539840" sldId="281"/>
            <ac:spMk id="8" creationId="{71C16812-7D94-CC03-02BD-0494D5EE0331}"/>
          </ac:spMkLst>
        </pc:spChg>
        <pc:picChg chg="mod">
          <ac:chgData name="ng tony" userId="4012e17dd9877338" providerId="LiveId" clId="{B3741D96-6BFA-4098-BC9A-06C673D2EB33}" dt="2022-12-08T17:51:07.883" v="3097" actId="1076"/>
          <ac:picMkLst>
            <pc:docMk/>
            <pc:sldMk cId="3000539840" sldId="281"/>
            <ac:picMk id="4" creationId="{F7FE8120-7B68-489B-248D-8708C8BAE5EE}"/>
          </ac:picMkLst>
        </pc:picChg>
      </pc:sldChg>
      <pc:sldChg chg="del">
        <pc:chgData name="ng tony" userId="4012e17dd9877338" providerId="LiveId" clId="{B3741D96-6BFA-4098-BC9A-06C673D2EB33}" dt="2022-12-08T16:16:04.573" v="2987" actId="47"/>
        <pc:sldMkLst>
          <pc:docMk/>
          <pc:sldMk cId="4196471829" sldId="284"/>
        </pc:sldMkLst>
      </pc:sldChg>
      <pc:sldChg chg="modSp mod ord">
        <pc:chgData name="ng tony" userId="4012e17dd9877338" providerId="LiveId" clId="{B3741D96-6BFA-4098-BC9A-06C673D2EB33}" dt="2022-12-08T18:03:00.742" v="3141"/>
        <pc:sldMkLst>
          <pc:docMk/>
          <pc:sldMk cId="3873737608" sldId="285"/>
        </pc:sldMkLst>
        <pc:spChg chg="mod">
          <ac:chgData name="ng tony" userId="4012e17dd9877338" providerId="LiveId" clId="{B3741D96-6BFA-4098-BC9A-06C673D2EB33}" dt="2022-12-08T18:03:00.742" v="3141"/>
          <ac:spMkLst>
            <pc:docMk/>
            <pc:sldMk cId="3873737608" sldId="285"/>
            <ac:spMk id="4" creationId="{19ACA381-88D0-24AE-9264-CABA21F28566}"/>
          </ac:spMkLst>
        </pc:spChg>
        <pc:spChg chg="mod">
          <ac:chgData name="ng tony" userId="4012e17dd9877338" providerId="LiveId" clId="{B3741D96-6BFA-4098-BC9A-06C673D2EB33}" dt="2022-12-08T17:50:53.769" v="3094" actId="1076"/>
          <ac:spMkLst>
            <pc:docMk/>
            <pc:sldMk cId="3873737608" sldId="285"/>
            <ac:spMk id="5" creationId="{78503871-11C8-DE48-FE05-F6980B0BA123}"/>
          </ac:spMkLst>
        </pc:spChg>
      </pc:sldChg>
      <pc:sldChg chg="modSp mod">
        <pc:chgData name="ng tony" userId="4012e17dd9877338" providerId="LiveId" clId="{B3741D96-6BFA-4098-BC9A-06C673D2EB33}" dt="2022-12-08T18:02:27.591" v="3132"/>
        <pc:sldMkLst>
          <pc:docMk/>
          <pc:sldMk cId="1599196358" sldId="286"/>
        </pc:sldMkLst>
        <pc:spChg chg="mod">
          <ac:chgData name="ng tony" userId="4012e17dd9877338" providerId="LiveId" clId="{B3741D96-6BFA-4098-BC9A-06C673D2EB33}" dt="2022-12-07T19:52:25.007" v="1044" actId="20577"/>
          <ac:spMkLst>
            <pc:docMk/>
            <pc:sldMk cId="1599196358" sldId="286"/>
            <ac:spMk id="2" creationId="{09140014-73D5-419B-8867-972BB18D52D4}"/>
          </ac:spMkLst>
        </pc:spChg>
        <pc:spChg chg="mod">
          <ac:chgData name="ng tony" userId="4012e17dd9877338" providerId="LiveId" clId="{B3741D96-6BFA-4098-BC9A-06C673D2EB33}" dt="2022-12-08T18:02:27.591" v="3132"/>
          <ac:spMkLst>
            <pc:docMk/>
            <pc:sldMk cId="1599196358" sldId="286"/>
            <ac:spMk id="7" creationId="{B2A46C4A-D036-4440-BB64-6754F4FF27C1}"/>
          </ac:spMkLst>
        </pc:spChg>
        <pc:spChg chg="mod">
          <ac:chgData name="ng tony" userId="4012e17dd9877338" providerId="LiveId" clId="{B3741D96-6BFA-4098-BC9A-06C673D2EB33}" dt="2022-12-08T17:51:35.631" v="3105"/>
          <ac:spMkLst>
            <pc:docMk/>
            <pc:sldMk cId="1599196358" sldId="286"/>
            <ac:spMk id="8" creationId="{905F172A-5D5D-43CD-A187-DA0D303F4144}"/>
          </ac:spMkLst>
        </pc:spChg>
      </pc:sldChg>
      <pc:sldChg chg="del">
        <pc:chgData name="ng tony" userId="4012e17dd9877338" providerId="LiveId" clId="{B3741D96-6BFA-4098-BC9A-06C673D2EB33}" dt="2022-12-08T15:17:52.841" v="2675" actId="47"/>
        <pc:sldMkLst>
          <pc:docMk/>
          <pc:sldMk cId="1698647136" sldId="287"/>
        </pc:sldMkLst>
      </pc:sldChg>
      <pc:sldChg chg="del">
        <pc:chgData name="ng tony" userId="4012e17dd9877338" providerId="LiveId" clId="{B3741D96-6BFA-4098-BC9A-06C673D2EB33}" dt="2022-12-08T16:13:15.904" v="2897" actId="47"/>
        <pc:sldMkLst>
          <pc:docMk/>
          <pc:sldMk cId="3571544181" sldId="288"/>
        </pc:sldMkLst>
      </pc:sldChg>
      <pc:sldChg chg="addSp delSp modSp add mod">
        <pc:chgData name="ng tony" userId="4012e17dd9877338" providerId="LiveId" clId="{B3741D96-6BFA-4098-BC9A-06C673D2EB33}" dt="2022-12-08T16:12:51.511" v="2896" actId="1076"/>
        <pc:sldMkLst>
          <pc:docMk/>
          <pc:sldMk cId="634918459" sldId="290"/>
        </pc:sldMkLst>
        <pc:spChg chg="del mod">
          <ac:chgData name="ng tony" userId="4012e17dd9877338" providerId="LiveId" clId="{B3741D96-6BFA-4098-BC9A-06C673D2EB33}" dt="2022-12-08T15:13:28.146" v="2417" actId="478"/>
          <ac:spMkLst>
            <pc:docMk/>
            <pc:sldMk cId="634918459" sldId="290"/>
            <ac:spMk id="2" creationId="{09140014-73D5-419B-8867-972BB18D52D4}"/>
          </ac:spMkLst>
        </pc:spChg>
        <pc:spChg chg="del">
          <ac:chgData name="ng tony" userId="4012e17dd9877338" providerId="LiveId" clId="{B3741D96-6BFA-4098-BC9A-06C673D2EB33}" dt="2022-12-08T15:13:35.486" v="2418" actId="478"/>
          <ac:spMkLst>
            <pc:docMk/>
            <pc:sldMk cId="634918459" sldId="290"/>
            <ac:spMk id="3" creationId="{A45AD8B9-3719-4696-A80F-16A618C5D134}"/>
          </ac:spMkLst>
        </pc:spChg>
        <pc:spChg chg="del">
          <ac:chgData name="ng tony" userId="4012e17dd9877338" providerId="LiveId" clId="{B3741D96-6BFA-4098-BC9A-06C673D2EB33}" dt="2022-12-08T15:13:39.450" v="2419" actId="478"/>
          <ac:spMkLst>
            <pc:docMk/>
            <pc:sldMk cId="634918459" sldId="290"/>
            <ac:spMk id="4" creationId="{33D8731E-4977-402E-8BFD-895B4D0544CC}"/>
          </ac:spMkLst>
        </pc:spChg>
        <pc:spChg chg="del">
          <ac:chgData name="ng tony" userId="4012e17dd9877338" providerId="LiveId" clId="{B3741D96-6BFA-4098-BC9A-06C673D2EB33}" dt="2022-12-08T15:13:35.486" v="2418" actId="478"/>
          <ac:spMkLst>
            <pc:docMk/>
            <pc:sldMk cId="634918459" sldId="290"/>
            <ac:spMk id="5" creationId="{91CDEC5F-B8EE-4BC1-843F-13135E6E7AB2}"/>
          </ac:spMkLst>
        </pc:spChg>
        <pc:spChg chg="del">
          <ac:chgData name="ng tony" userId="4012e17dd9877338" providerId="LiveId" clId="{B3741D96-6BFA-4098-BC9A-06C673D2EB33}" dt="2022-12-08T15:13:39.450" v="2419" actId="478"/>
          <ac:spMkLst>
            <pc:docMk/>
            <pc:sldMk cId="634918459" sldId="290"/>
            <ac:spMk id="6" creationId="{50B65871-FA95-449A-B8BC-90486DE532EF}"/>
          </ac:spMkLst>
        </pc:spChg>
        <pc:spChg chg="del">
          <ac:chgData name="ng tony" userId="4012e17dd9877338" providerId="LiveId" clId="{B3741D96-6BFA-4098-BC9A-06C673D2EB33}" dt="2022-12-08T16:12:11.656" v="2893" actId="478"/>
          <ac:spMkLst>
            <pc:docMk/>
            <pc:sldMk cId="634918459" sldId="290"/>
            <ac:spMk id="7" creationId="{B2A46C4A-D036-4440-BB64-6754F4FF27C1}"/>
          </ac:spMkLst>
        </pc:spChg>
        <pc:spChg chg="del">
          <ac:chgData name="ng tony" userId="4012e17dd9877338" providerId="LiveId" clId="{B3741D96-6BFA-4098-BC9A-06C673D2EB33}" dt="2022-12-08T16:12:07.395" v="2892" actId="478"/>
          <ac:spMkLst>
            <pc:docMk/>
            <pc:sldMk cId="634918459" sldId="290"/>
            <ac:spMk id="8" creationId="{905F172A-5D5D-43CD-A187-DA0D303F4144}"/>
          </ac:spMkLst>
        </pc:spChg>
        <pc:spChg chg="add del mod">
          <ac:chgData name="ng tony" userId="4012e17dd9877338" providerId="LiveId" clId="{B3741D96-6BFA-4098-BC9A-06C673D2EB33}" dt="2022-12-08T15:13:39.450" v="2419" actId="478"/>
          <ac:spMkLst>
            <pc:docMk/>
            <pc:sldMk cId="634918459" sldId="290"/>
            <ac:spMk id="11" creationId="{90007CC1-5BF3-CEBA-29AF-536271FCE1A3}"/>
          </ac:spMkLst>
        </pc:spChg>
        <pc:spChg chg="add del mod">
          <ac:chgData name="ng tony" userId="4012e17dd9877338" providerId="LiveId" clId="{B3741D96-6BFA-4098-BC9A-06C673D2EB33}" dt="2022-12-08T15:13:39.450" v="2419" actId="478"/>
          <ac:spMkLst>
            <pc:docMk/>
            <pc:sldMk cId="634918459" sldId="290"/>
            <ac:spMk id="13" creationId="{5EE0A421-52DF-F6BC-E006-BE09CE7A6A76}"/>
          </ac:spMkLst>
        </pc:spChg>
        <pc:spChg chg="add del mod">
          <ac:chgData name="ng tony" userId="4012e17dd9877338" providerId="LiveId" clId="{B3741D96-6BFA-4098-BC9A-06C673D2EB33}" dt="2022-12-08T15:13:43.613" v="2420" actId="478"/>
          <ac:spMkLst>
            <pc:docMk/>
            <pc:sldMk cId="634918459" sldId="290"/>
            <ac:spMk id="15" creationId="{0062088A-F141-AB64-732A-8ED5B6FA29DB}"/>
          </ac:spMkLst>
        </pc:spChg>
        <pc:spChg chg="add del mod">
          <ac:chgData name="ng tony" userId="4012e17dd9877338" providerId="LiveId" clId="{B3741D96-6BFA-4098-BC9A-06C673D2EB33}" dt="2022-12-08T15:13:43.613" v="2420" actId="478"/>
          <ac:spMkLst>
            <pc:docMk/>
            <pc:sldMk cId="634918459" sldId="290"/>
            <ac:spMk id="17" creationId="{2D09EF1D-04B3-90B3-2104-8D23F96568B1}"/>
          </ac:spMkLst>
        </pc:spChg>
        <pc:picChg chg="add mod">
          <ac:chgData name="ng tony" userId="4012e17dd9877338" providerId="LiveId" clId="{B3741D96-6BFA-4098-BC9A-06C673D2EB33}" dt="2022-12-08T16:12:51.511" v="2896" actId="1076"/>
          <ac:picMkLst>
            <pc:docMk/>
            <pc:sldMk cId="634918459" sldId="290"/>
            <ac:picMk id="19" creationId="{B92C3A9E-8848-3C9A-054A-DBF191C010C2}"/>
          </ac:picMkLst>
        </pc:picChg>
      </pc:sldChg>
      <pc:sldChg chg="modSp mod">
        <pc:chgData name="ng tony" userId="4012e17dd9877338" providerId="LiveId" clId="{B3741D96-6BFA-4098-BC9A-06C673D2EB33}" dt="2022-12-08T18:02:43.382" v="3136"/>
        <pc:sldMkLst>
          <pc:docMk/>
          <pc:sldMk cId="347449336" sldId="292"/>
        </pc:sldMkLst>
        <pc:spChg chg="mod">
          <ac:chgData name="ng tony" userId="4012e17dd9877338" providerId="LiveId" clId="{B3741D96-6BFA-4098-BC9A-06C673D2EB33}" dt="2022-12-08T18:02:43.382" v="3136"/>
          <ac:spMkLst>
            <pc:docMk/>
            <pc:sldMk cId="347449336" sldId="292"/>
            <ac:spMk id="4" creationId="{F44675C3-36EA-D3E8-1F50-F2C662D4483C}"/>
          </ac:spMkLst>
        </pc:spChg>
      </pc:sldChg>
      <pc:sldChg chg="modSp mod">
        <pc:chgData name="ng tony" userId="4012e17dd9877338" providerId="LiveId" clId="{B3741D96-6BFA-4098-BC9A-06C673D2EB33}" dt="2022-12-08T18:02:39.348" v="3135"/>
        <pc:sldMkLst>
          <pc:docMk/>
          <pc:sldMk cId="4074516840" sldId="293"/>
        </pc:sldMkLst>
        <pc:spChg chg="mod">
          <ac:chgData name="ng tony" userId="4012e17dd9877338" providerId="LiveId" clId="{B3741D96-6BFA-4098-BC9A-06C673D2EB33}" dt="2022-12-08T18:02:39.348" v="3135"/>
          <ac:spMkLst>
            <pc:docMk/>
            <pc:sldMk cId="4074516840" sldId="293"/>
            <ac:spMk id="4" creationId="{3AA02522-A375-21C9-473E-BAF9CE78EE05}"/>
          </ac:spMkLst>
        </pc:spChg>
      </pc:sldChg>
      <pc:sldChg chg="addSp modSp mod">
        <pc:chgData name="ng tony" userId="4012e17dd9877338" providerId="LiveId" clId="{B3741D96-6BFA-4098-BC9A-06C673D2EB33}" dt="2022-12-08T18:46:40.487" v="3276"/>
        <pc:sldMkLst>
          <pc:docMk/>
          <pc:sldMk cId="2432802717" sldId="294"/>
        </pc:sldMkLst>
        <pc:spChg chg="mod">
          <ac:chgData name="ng tony" userId="4012e17dd9877338" providerId="LiveId" clId="{B3741D96-6BFA-4098-BC9A-06C673D2EB33}" dt="2022-12-08T18:45:08.378" v="3255" actId="1076"/>
          <ac:spMkLst>
            <pc:docMk/>
            <pc:sldMk cId="2432802717" sldId="294"/>
            <ac:spMk id="2" creationId="{09140014-73D5-419B-8867-972BB18D52D4}"/>
          </ac:spMkLst>
        </pc:spChg>
        <pc:spChg chg="add mod">
          <ac:chgData name="ng tony" userId="4012e17dd9877338" providerId="LiveId" clId="{B3741D96-6BFA-4098-BC9A-06C673D2EB33}" dt="2022-12-08T18:46:40.487" v="3276"/>
          <ac:spMkLst>
            <pc:docMk/>
            <pc:sldMk cId="2432802717" sldId="294"/>
            <ac:spMk id="5" creationId="{020AE948-65D8-53FD-63DF-2DAC19617C39}"/>
          </ac:spMkLst>
        </pc:spChg>
        <pc:spChg chg="mod">
          <ac:chgData name="ng tony" userId="4012e17dd9877338" providerId="LiveId" clId="{B3741D96-6BFA-4098-BC9A-06C673D2EB33}" dt="2022-12-08T18:02:21.377" v="3131"/>
          <ac:spMkLst>
            <pc:docMk/>
            <pc:sldMk cId="2432802717" sldId="294"/>
            <ac:spMk id="7" creationId="{B2A46C4A-D036-4440-BB64-6754F4FF27C1}"/>
          </ac:spMkLst>
        </pc:spChg>
        <pc:spChg chg="mod">
          <ac:chgData name="ng tony" userId="4012e17dd9877338" providerId="LiveId" clId="{B3741D96-6BFA-4098-BC9A-06C673D2EB33}" dt="2022-12-08T17:51:58.715" v="3110"/>
          <ac:spMkLst>
            <pc:docMk/>
            <pc:sldMk cId="2432802717" sldId="294"/>
            <ac:spMk id="8" creationId="{905F172A-5D5D-43CD-A187-DA0D303F4144}"/>
          </ac:spMkLst>
        </pc:spChg>
        <pc:picChg chg="mod">
          <ac:chgData name="ng tony" userId="4012e17dd9877338" providerId="LiveId" clId="{B3741D96-6BFA-4098-BC9A-06C673D2EB33}" dt="2022-12-08T18:45:19.817" v="3259" actId="14100"/>
          <ac:picMkLst>
            <pc:docMk/>
            <pc:sldMk cId="2432802717" sldId="294"/>
            <ac:picMk id="3" creationId="{532690A5-B09F-68A7-14D2-F87959356C92}"/>
          </ac:picMkLst>
        </pc:picChg>
        <pc:picChg chg="mod">
          <ac:chgData name="ng tony" userId="4012e17dd9877338" providerId="LiveId" clId="{B3741D96-6BFA-4098-BC9A-06C673D2EB33}" dt="2022-12-08T18:45:17.267" v="3258" actId="14100"/>
          <ac:picMkLst>
            <pc:docMk/>
            <pc:sldMk cId="2432802717" sldId="294"/>
            <ac:picMk id="20" creationId="{D235D49B-0646-ABB8-B231-7D45BCD5EA6F}"/>
          </ac:picMkLst>
        </pc:picChg>
      </pc:sldChg>
      <pc:sldChg chg="addSp delSp modSp mod">
        <pc:chgData name="ng tony" userId="4012e17dd9877338" providerId="LiveId" clId="{B3741D96-6BFA-4098-BC9A-06C673D2EB33}" dt="2022-12-08T17:51:49.987" v="3109" actId="478"/>
        <pc:sldMkLst>
          <pc:docMk/>
          <pc:sldMk cId="2860043573" sldId="296"/>
        </pc:sldMkLst>
        <pc:spChg chg="mod">
          <ac:chgData name="ng tony" userId="4012e17dd9877338" providerId="LiveId" clId="{B3741D96-6BFA-4098-BC9A-06C673D2EB33}" dt="2022-12-08T17:36:31.676" v="3051" actId="1076"/>
          <ac:spMkLst>
            <pc:docMk/>
            <pc:sldMk cId="2860043573" sldId="296"/>
            <ac:spMk id="2" creationId="{9C755241-B95F-BA61-D74F-484DED59765F}"/>
          </ac:spMkLst>
        </pc:spChg>
        <pc:spChg chg="mod">
          <ac:chgData name="ng tony" userId="4012e17dd9877338" providerId="LiveId" clId="{B3741D96-6BFA-4098-BC9A-06C673D2EB33}" dt="2022-12-08T17:36:31.676" v="3051" actId="1076"/>
          <ac:spMkLst>
            <pc:docMk/>
            <pc:sldMk cId="2860043573" sldId="296"/>
            <ac:spMk id="3" creationId="{0B5D498D-C35E-DF76-66EF-B41CA803D0E1}"/>
          </ac:spMkLst>
        </pc:spChg>
        <pc:spChg chg="mod">
          <ac:chgData name="ng tony" userId="4012e17dd9877338" providerId="LiveId" clId="{B3741D96-6BFA-4098-BC9A-06C673D2EB33}" dt="2022-12-08T17:36:31.676" v="3051" actId="1076"/>
          <ac:spMkLst>
            <pc:docMk/>
            <pc:sldMk cId="2860043573" sldId="296"/>
            <ac:spMk id="4" creationId="{109784A3-0713-E06D-59C5-E0C4A06132CD}"/>
          </ac:spMkLst>
        </pc:spChg>
        <pc:spChg chg="mod">
          <ac:chgData name="ng tony" userId="4012e17dd9877338" providerId="LiveId" clId="{B3741D96-6BFA-4098-BC9A-06C673D2EB33}" dt="2022-12-08T17:36:36.568" v="3052" actId="1076"/>
          <ac:spMkLst>
            <pc:docMk/>
            <pc:sldMk cId="2860043573" sldId="296"/>
            <ac:spMk id="5" creationId="{8B8EE94A-0CA4-1BE4-AF6E-32A3A375491B}"/>
          </ac:spMkLst>
        </pc:spChg>
        <pc:spChg chg="mod">
          <ac:chgData name="ng tony" userId="4012e17dd9877338" providerId="LiveId" clId="{B3741D96-6BFA-4098-BC9A-06C673D2EB33}" dt="2022-12-08T17:36:31.676" v="3051" actId="1076"/>
          <ac:spMkLst>
            <pc:docMk/>
            <pc:sldMk cId="2860043573" sldId="296"/>
            <ac:spMk id="7" creationId="{24104BED-2D23-3482-4BB3-D29EEC952F2F}"/>
          </ac:spMkLst>
        </pc:spChg>
        <pc:spChg chg="mod">
          <ac:chgData name="ng tony" userId="4012e17dd9877338" providerId="LiveId" clId="{B3741D96-6BFA-4098-BC9A-06C673D2EB33}" dt="2022-12-08T17:36:31.676" v="3051" actId="1076"/>
          <ac:spMkLst>
            <pc:docMk/>
            <pc:sldMk cId="2860043573" sldId="296"/>
            <ac:spMk id="8" creationId="{9B9E67E3-6540-6742-EFE0-0D727ADAAF72}"/>
          </ac:spMkLst>
        </pc:spChg>
        <pc:spChg chg="add del mod">
          <ac:chgData name="ng tony" userId="4012e17dd9877338" providerId="LiveId" clId="{B3741D96-6BFA-4098-BC9A-06C673D2EB33}" dt="2022-12-08T17:51:49.987" v="3109" actId="478"/>
          <ac:spMkLst>
            <pc:docMk/>
            <pc:sldMk cId="2860043573" sldId="296"/>
            <ac:spMk id="11" creationId="{E0176F22-ADDE-4945-A94F-8F5DC4FCADD4}"/>
          </ac:spMkLst>
        </pc:spChg>
        <pc:spChg chg="mod">
          <ac:chgData name="ng tony" userId="4012e17dd9877338" providerId="LiveId" clId="{B3741D96-6BFA-4098-BC9A-06C673D2EB33}" dt="2022-12-08T17:36:31.676" v="3051" actId="1076"/>
          <ac:spMkLst>
            <pc:docMk/>
            <pc:sldMk cId="2860043573" sldId="296"/>
            <ac:spMk id="12" creationId="{EFAF70D4-2706-C493-EF42-2E4F12BA5F67}"/>
          </ac:spMkLst>
        </pc:spChg>
      </pc:sldChg>
      <pc:sldChg chg="modSp mod">
        <pc:chgData name="ng tony" userId="4012e17dd9877338" providerId="LiveId" clId="{B3741D96-6BFA-4098-BC9A-06C673D2EB33}" dt="2022-12-08T19:12:59.967" v="3286" actId="1076"/>
        <pc:sldMkLst>
          <pc:docMk/>
          <pc:sldMk cId="64917203" sldId="297"/>
        </pc:sldMkLst>
        <pc:spChg chg="mod">
          <ac:chgData name="ng tony" userId="4012e17dd9877338" providerId="LiveId" clId="{B3741D96-6BFA-4098-BC9A-06C673D2EB33}" dt="2022-12-08T19:12:59.967" v="3286" actId="1076"/>
          <ac:spMkLst>
            <pc:docMk/>
            <pc:sldMk cId="64917203" sldId="297"/>
            <ac:spMk id="4" creationId="{F982EB04-5A03-6C7B-8EE5-0FCC54AFADF9}"/>
          </ac:spMkLst>
        </pc:spChg>
      </pc:sldChg>
      <pc:sldChg chg="modSp del mod">
        <pc:chgData name="ng tony" userId="4012e17dd9877338" providerId="LiveId" clId="{B3741D96-6BFA-4098-BC9A-06C673D2EB33}" dt="2022-12-08T17:40:14.013" v="3069" actId="47"/>
        <pc:sldMkLst>
          <pc:docMk/>
          <pc:sldMk cId="1173586761" sldId="297"/>
        </pc:sldMkLst>
        <pc:spChg chg="mod">
          <ac:chgData name="ng tony" userId="4012e17dd9877338" providerId="LiveId" clId="{B3741D96-6BFA-4098-BC9A-06C673D2EB33}" dt="2022-12-08T17:39:37.215" v="3058" actId="20577"/>
          <ac:spMkLst>
            <pc:docMk/>
            <pc:sldMk cId="1173586761" sldId="297"/>
            <ac:spMk id="4" creationId="{A1D16151-9486-4A03-AE3A-F1CC562E0564}"/>
          </ac:spMkLst>
        </pc:spChg>
      </pc:sldChg>
    </pc:docChg>
  </pc:docChgLst>
  <pc:docChgLst>
    <pc:chgData name="Guest User" providerId="Windows Live" clId="Web-{18FCFBC1-9CD4-4ED6-B7C1-DA9B2DF579A4}"/>
    <pc:docChg chg="addSld delSld modSld sldOrd">
      <pc:chgData name="Guest User" userId="" providerId="Windows Live" clId="Web-{18FCFBC1-9CD4-4ED6-B7C1-DA9B2DF579A4}" dt="2022-12-07T01:05:39.815" v="1293" actId="20577"/>
      <pc:docMkLst>
        <pc:docMk/>
      </pc:docMkLst>
      <pc:sldChg chg="addSp modSp">
        <pc:chgData name="Guest User" userId="" providerId="Windows Live" clId="Web-{18FCFBC1-9CD4-4ED6-B7C1-DA9B2DF579A4}" dt="2022-12-07T01:05:39.815" v="1293" actId="20577"/>
        <pc:sldMkLst>
          <pc:docMk/>
          <pc:sldMk cId="2303579910" sldId="268"/>
        </pc:sldMkLst>
        <pc:spChg chg="add mod">
          <ac:chgData name="Guest User" userId="" providerId="Windows Live" clId="Web-{18FCFBC1-9CD4-4ED6-B7C1-DA9B2DF579A4}" dt="2022-12-07T01:05:39.815" v="1293" actId="20577"/>
          <ac:spMkLst>
            <pc:docMk/>
            <pc:sldMk cId="2303579910" sldId="268"/>
            <ac:spMk id="3" creationId="{64BA99E3-D3EB-179A-0344-6712BC990466}"/>
          </ac:spMkLst>
        </pc:spChg>
        <pc:spChg chg="mod">
          <ac:chgData name="Guest User" userId="" providerId="Windows Live" clId="Web-{18FCFBC1-9CD4-4ED6-B7C1-DA9B2DF579A4}" dt="2022-12-07T01:01:24.441" v="1235" actId="1076"/>
          <ac:spMkLst>
            <pc:docMk/>
            <pc:sldMk cId="2303579910" sldId="268"/>
            <ac:spMk id="8" creationId="{EF75F6AD-71D3-3C8B-8A1C-A5B8403DA83D}"/>
          </ac:spMkLst>
        </pc:spChg>
        <pc:picChg chg="mod">
          <ac:chgData name="Guest User" userId="" providerId="Windows Live" clId="Web-{18FCFBC1-9CD4-4ED6-B7C1-DA9B2DF579A4}" dt="2022-12-07T01:02:33.368" v="1238" actId="1076"/>
          <ac:picMkLst>
            <pc:docMk/>
            <pc:sldMk cId="2303579910" sldId="268"/>
            <ac:picMk id="1026" creationId="{F36DE845-CF54-C322-86C9-103CE459D7AB}"/>
          </ac:picMkLst>
        </pc:picChg>
      </pc:sldChg>
      <pc:sldChg chg="addSp delSp modSp">
        <pc:chgData name="Guest User" userId="" providerId="Windows Live" clId="Web-{18FCFBC1-9CD4-4ED6-B7C1-DA9B2DF579A4}" dt="2022-12-07T00:07:30.683" v="740"/>
        <pc:sldMkLst>
          <pc:docMk/>
          <pc:sldMk cId="353272078" sldId="275"/>
        </pc:sldMkLst>
        <pc:spChg chg="add del mod">
          <ac:chgData name="Guest User" userId="" providerId="Windows Live" clId="Web-{18FCFBC1-9CD4-4ED6-B7C1-DA9B2DF579A4}" dt="2022-12-07T00:07:30.683" v="740"/>
          <ac:spMkLst>
            <pc:docMk/>
            <pc:sldMk cId="353272078" sldId="275"/>
            <ac:spMk id="10" creationId="{74B99E71-49A1-F746-78AF-2BB1CDD42D1B}"/>
          </ac:spMkLst>
        </pc:spChg>
      </pc:sldChg>
      <pc:sldChg chg="addSp modSp ord">
        <pc:chgData name="Guest User" userId="" providerId="Windows Live" clId="Web-{18FCFBC1-9CD4-4ED6-B7C1-DA9B2DF579A4}" dt="2022-12-06T23:45:53.716" v="656" actId="20577"/>
        <pc:sldMkLst>
          <pc:docMk/>
          <pc:sldMk cId="412336829" sldId="276"/>
        </pc:sldMkLst>
        <pc:spChg chg="mod">
          <ac:chgData name="Guest User" userId="" providerId="Windows Live" clId="Web-{18FCFBC1-9CD4-4ED6-B7C1-DA9B2DF579A4}" dt="2022-12-06T21:03:23.524" v="172" actId="20577"/>
          <ac:spMkLst>
            <pc:docMk/>
            <pc:sldMk cId="412336829" sldId="276"/>
            <ac:spMk id="2" creationId="{09140014-73D5-419B-8867-972BB18D52D4}"/>
          </ac:spMkLst>
        </pc:spChg>
        <pc:spChg chg="add mod">
          <ac:chgData name="Guest User" userId="" providerId="Windows Live" clId="Web-{18FCFBC1-9CD4-4ED6-B7C1-DA9B2DF579A4}" dt="2022-12-06T23:45:53.716" v="656" actId="20577"/>
          <ac:spMkLst>
            <pc:docMk/>
            <pc:sldMk cId="412336829" sldId="276"/>
            <ac:spMk id="15" creationId="{4E4D3281-E832-9D98-E921-86DC230C75BB}"/>
          </ac:spMkLst>
        </pc:spChg>
        <pc:picChg chg="add mod">
          <ac:chgData name="Guest User" userId="" providerId="Windows Live" clId="Web-{18FCFBC1-9CD4-4ED6-B7C1-DA9B2DF579A4}" dt="2022-12-06T23:37:33.237" v="486" actId="1076"/>
          <ac:picMkLst>
            <pc:docMk/>
            <pc:sldMk cId="412336829" sldId="276"/>
            <ac:picMk id="3" creationId="{79DDA52E-1D8A-A083-A10B-3EE8B88D9398}"/>
          </ac:picMkLst>
        </pc:picChg>
        <pc:picChg chg="add mod">
          <ac:chgData name="Guest User" userId="" providerId="Windows Live" clId="Web-{18FCFBC1-9CD4-4ED6-B7C1-DA9B2DF579A4}" dt="2022-12-06T23:36:19.345" v="466" actId="1076"/>
          <ac:picMkLst>
            <pc:docMk/>
            <pc:sldMk cId="412336829" sldId="276"/>
            <ac:picMk id="4" creationId="{36A2FA7A-E937-72E7-33BF-F9302F86C3C0}"/>
          </ac:picMkLst>
        </pc:picChg>
        <pc:picChg chg="add mod">
          <ac:chgData name="Guest User" userId="" providerId="Windows Live" clId="Web-{18FCFBC1-9CD4-4ED6-B7C1-DA9B2DF579A4}" dt="2022-12-06T23:37:17.252" v="481" actId="1076"/>
          <ac:picMkLst>
            <pc:docMk/>
            <pc:sldMk cId="412336829" sldId="276"/>
            <ac:picMk id="5" creationId="{ADDA9900-8ABA-E348-9A8F-E25FD981A79A}"/>
          </ac:picMkLst>
        </pc:picChg>
        <pc:picChg chg="add mod">
          <ac:chgData name="Guest User" userId="" providerId="Windows Live" clId="Web-{18FCFBC1-9CD4-4ED6-B7C1-DA9B2DF579A4}" dt="2022-12-06T23:37:42.362" v="487" actId="1076"/>
          <ac:picMkLst>
            <pc:docMk/>
            <pc:sldMk cId="412336829" sldId="276"/>
            <ac:picMk id="6" creationId="{F13A4FD8-383D-768C-9E62-33521EA7794D}"/>
          </ac:picMkLst>
        </pc:picChg>
        <pc:picChg chg="mod">
          <ac:chgData name="Guest User" userId="" providerId="Windows Live" clId="Web-{18FCFBC1-9CD4-4ED6-B7C1-DA9B2DF579A4}" dt="2022-12-06T23:37:28.237" v="484" actId="1076"/>
          <ac:picMkLst>
            <pc:docMk/>
            <pc:sldMk cId="412336829" sldId="276"/>
            <ac:picMk id="10" creationId="{6B1F78D4-68D0-CF4E-4372-FED772C27B10}"/>
          </ac:picMkLst>
        </pc:picChg>
        <pc:picChg chg="mod">
          <ac:chgData name="Guest User" userId="" providerId="Windows Live" clId="Web-{18FCFBC1-9CD4-4ED6-B7C1-DA9B2DF579A4}" dt="2022-12-06T23:36:41.080" v="471" actId="1076"/>
          <ac:picMkLst>
            <pc:docMk/>
            <pc:sldMk cId="412336829" sldId="276"/>
            <ac:picMk id="11" creationId="{B9C80EFF-93FB-5AD1-C43B-66894CEEC602}"/>
          </ac:picMkLst>
        </pc:picChg>
        <pc:picChg chg="add mod">
          <ac:chgData name="Guest User" userId="" providerId="Windows Live" clId="Web-{18FCFBC1-9CD4-4ED6-B7C1-DA9B2DF579A4}" dt="2022-12-06T23:36:55.768" v="473" actId="1076"/>
          <ac:picMkLst>
            <pc:docMk/>
            <pc:sldMk cId="412336829" sldId="276"/>
            <ac:picMk id="12" creationId="{586E77D2-70D3-B34F-E3E2-5A242E61E895}"/>
          </ac:picMkLst>
        </pc:picChg>
        <pc:picChg chg="add mod">
          <ac:chgData name="Guest User" userId="" providerId="Windows Live" clId="Web-{18FCFBC1-9CD4-4ED6-B7C1-DA9B2DF579A4}" dt="2022-12-06T23:37:23.018" v="483" actId="1076"/>
          <ac:picMkLst>
            <pc:docMk/>
            <pc:sldMk cId="412336829" sldId="276"/>
            <ac:picMk id="13" creationId="{CE17AB42-D2B6-E9AA-5D61-BE67253C6057}"/>
          </ac:picMkLst>
        </pc:picChg>
        <pc:picChg chg="add mod">
          <ac:chgData name="Guest User" userId="" providerId="Windows Live" clId="Web-{18FCFBC1-9CD4-4ED6-B7C1-DA9B2DF579A4}" dt="2022-12-06T23:37:43.956" v="488" actId="1076"/>
          <ac:picMkLst>
            <pc:docMk/>
            <pc:sldMk cId="412336829" sldId="276"/>
            <ac:picMk id="14" creationId="{9A822A11-A6FF-A6AE-3579-C4F5C3F37450}"/>
          </ac:picMkLst>
        </pc:picChg>
      </pc:sldChg>
      <pc:sldChg chg="modSp">
        <pc:chgData name="Guest User" userId="" providerId="Windows Live" clId="Web-{18FCFBC1-9CD4-4ED6-B7C1-DA9B2DF579A4}" dt="2022-12-06T23:42:43.587" v="585" actId="20577"/>
        <pc:sldMkLst>
          <pc:docMk/>
          <pc:sldMk cId="3342947331" sldId="278"/>
        </pc:sldMkLst>
        <pc:spChg chg="mod">
          <ac:chgData name="Guest User" userId="" providerId="Windows Live" clId="Web-{18FCFBC1-9CD4-4ED6-B7C1-DA9B2DF579A4}" dt="2022-12-06T23:42:43.587" v="585" actId="20577"/>
          <ac:spMkLst>
            <pc:docMk/>
            <pc:sldMk cId="3342947331" sldId="278"/>
            <ac:spMk id="2" creationId="{09140014-73D5-419B-8867-972BB18D52D4}"/>
          </ac:spMkLst>
        </pc:spChg>
      </pc:sldChg>
      <pc:sldChg chg="addSp delSp modSp del ord">
        <pc:chgData name="Guest User" userId="" providerId="Windows Live" clId="Web-{18FCFBC1-9CD4-4ED6-B7C1-DA9B2DF579A4}" dt="2022-12-07T01:00:07.064" v="1229"/>
        <pc:sldMkLst>
          <pc:docMk/>
          <pc:sldMk cId="3752256220" sldId="280"/>
        </pc:sldMkLst>
        <pc:spChg chg="add del mod">
          <ac:chgData name="Guest User" userId="" providerId="Windows Live" clId="Web-{18FCFBC1-9CD4-4ED6-B7C1-DA9B2DF579A4}" dt="2022-12-07T00:09:34.749" v="763" actId="1076"/>
          <ac:spMkLst>
            <pc:docMk/>
            <pc:sldMk cId="3752256220" sldId="280"/>
            <ac:spMk id="2" creationId="{0BFB83C3-FFC4-19D9-F754-A844A91E3B53}"/>
          </ac:spMkLst>
        </pc:spChg>
        <pc:spChg chg="del">
          <ac:chgData name="Guest User" userId="" providerId="Windows Live" clId="Web-{18FCFBC1-9CD4-4ED6-B7C1-DA9B2DF579A4}" dt="2022-12-07T00:08:43.216" v="747"/>
          <ac:spMkLst>
            <pc:docMk/>
            <pc:sldMk cId="3752256220" sldId="280"/>
            <ac:spMk id="3" creationId="{8EAE31EF-8068-8E16-44A3-E15B6DB93FF5}"/>
          </ac:spMkLst>
        </pc:spChg>
        <pc:spChg chg="del">
          <ac:chgData name="Guest User" userId="" providerId="Windows Live" clId="Web-{18FCFBC1-9CD4-4ED6-B7C1-DA9B2DF579A4}" dt="2022-12-07T00:09:02.310" v="752"/>
          <ac:spMkLst>
            <pc:docMk/>
            <pc:sldMk cId="3752256220" sldId="280"/>
            <ac:spMk id="4" creationId="{D1ADFCBC-90BD-A7CA-EA2B-99BFC121C946}"/>
          </ac:spMkLst>
        </pc:spChg>
        <pc:spChg chg="del">
          <ac:chgData name="Guest User" userId="" providerId="Windows Live" clId="Web-{18FCFBC1-9CD4-4ED6-B7C1-DA9B2DF579A4}" dt="2022-12-07T00:08:45.638" v="748"/>
          <ac:spMkLst>
            <pc:docMk/>
            <pc:sldMk cId="3752256220" sldId="280"/>
            <ac:spMk id="5" creationId="{BE35D318-1BC1-3F57-90EF-1E1A192C8547}"/>
          </ac:spMkLst>
        </pc:spChg>
        <pc:spChg chg="del">
          <ac:chgData name="Guest User" userId="" providerId="Windows Live" clId="Web-{18FCFBC1-9CD4-4ED6-B7C1-DA9B2DF579A4}" dt="2022-12-07T00:09:00.326" v="751"/>
          <ac:spMkLst>
            <pc:docMk/>
            <pc:sldMk cId="3752256220" sldId="280"/>
            <ac:spMk id="13" creationId="{2960E5B6-03EF-A585-A4EC-471768C5AD64}"/>
          </ac:spMkLst>
        </pc:spChg>
      </pc:sldChg>
      <pc:sldChg chg="addSp delSp modSp ord">
        <pc:chgData name="Guest User" userId="" providerId="Windows Live" clId="Web-{18FCFBC1-9CD4-4ED6-B7C1-DA9B2DF579A4}" dt="2022-12-07T00:23:05.234" v="974" actId="1076"/>
        <pc:sldMkLst>
          <pc:docMk/>
          <pc:sldMk cId="3000539840" sldId="281"/>
        </pc:sldMkLst>
        <pc:spChg chg="add del mod">
          <ac:chgData name="Guest User" userId="" providerId="Windows Live" clId="Web-{18FCFBC1-9CD4-4ED6-B7C1-DA9B2DF579A4}" dt="2022-12-06T20:59:38.800" v="57"/>
          <ac:spMkLst>
            <pc:docMk/>
            <pc:sldMk cId="3000539840" sldId="281"/>
            <ac:spMk id="3" creationId="{34217EBB-31D1-8808-92F0-D336E1CE31D7}"/>
          </ac:spMkLst>
        </pc:spChg>
        <pc:spChg chg="add del mod">
          <ac:chgData name="Guest User" userId="" providerId="Windows Live" clId="Web-{18FCFBC1-9CD4-4ED6-B7C1-DA9B2DF579A4}" dt="2022-12-06T21:00:10.692" v="59"/>
          <ac:spMkLst>
            <pc:docMk/>
            <pc:sldMk cId="3000539840" sldId="281"/>
            <ac:spMk id="5" creationId="{B9670444-71CA-C8B0-AAC8-D73B9C302056}"/>
          </ac:spMkLst>
        </pc:spChg>
        <pc:spChg chg="add mod">
          <ac:chgData name="Guest User" userId="" providerId="Windows Live" clId="Web-{18FCFBC1-9CD4-4ED6-B7C1-DA9B2DF579A4}" dt="2022-12-06T23:44:03.917" v="630" actId="20577"/>
          <ac:spMkLst>
            <pc:docMk/>
            <pc:sldMk cId="3000539840" sldId="281"/>
            <ac:spMk id="12" creationId="{2F16BF70-6FC6-1715-E800-27DDE18DAE26}"/>
          </ac:spMkLst>
        </pc:spChg>
        <pc:picChg chg="add mod ord">
          <ac:chgData name="Guest User" userId="" providerId="Windows Live" clId="Web-{18FCFBC1-9CD4-4ED6-B7C1-DA9B2DF579A4}" dt="2022-12-07T00:23:05.234" v="974" actId="1076"/>
          <ac:picMkLst>
            <pc:docMk/>
            <pc:sldMk cId="3000539840" sldId="281"/>
            <ac:picMk id="6" creationId="{042C09D6-5176-17AC-9F1A-AE81EAD487ED}"/>
          </ac:picMkLst>
        </pc:picChg>
        <pc:picChg chg="del">
          <ac:chgData name="Guest User" userId="" providerId="Windows Live" clId="Web-{18FCFBC1-9CD4-4ED6-B7C1-DA9B2DF579A4}" dt="2022-12-06T20:59:33.816" v="56"/>
          <ac:picMkLst>
            <pc:docMk/>
            <pc:sldMk cId="3000539840" sldId="281"/>
            <ac:picMk id="10" creationId="{92839380-DFE7-3529-023B-3D802D66B7E1}"/>
          </ac:picMkLst>
        </pc:picChg>
        <pc:picChg chg="del">
          <ac:chgData name="Guest User" userId="" providerId="Windows Live" clId="Web-{18FCFBC1-9CD4-4ED6-B7C1-DA9B2DF579A4}" dt="2022-12-06T20:59:47.410" v="58"/>
          <ac:picMkLst>
            <pc:docMk/>
            <pc:sldMk cId="3000539840" sldId="281"/>
            <ac:picMk id="11" creationId="{9B0A7590-540E-83E3-06D1-FE8DF5B355B8}"/>
          </ac:picMkLst>
        </pc:picChg>
        <pc:picChg chg="del">
          <ac:chgData name="Guest User" userId="" providerId="Windows Live" clId="Web-{18FCFBC1-9CD4-4ED6-B7C1-DA9B2DF579A4}" dt="2022-12-06T20:59:31.613" v="55"/>
          <ac:picMkLst>
            <pc:docMk/>
            <pc:sldMk cId="3000539840" sldId="281"/>
            <ac:picMk id="13" creationId="{A86AAFC0-5098-18E8-A902-C1AC6760169B}"/>
          </ac:picMkLst>
        </pc:picChg>
      </pc:sldChg>
      <pc:sldChg chg="new del">
        <pc:chgData name="Guest User" userId="" providerId="Windows Live" clId="Web-{18FCFBC1-9CD4-4ED6-B7C1-DA9B2DF579A4}" dt="2022-12-07T01:00:16.783" v="1231"/>
        <pc:sldMkLst>
          <pc:docMk/>
          <pc:sldMk cId="3293688174" sldId="282"/>
        </pc:sldMkLst>
      </pc:sldChg>
      <pc:sldChg chg="new del">
        <pc:chgData name="Guest User" userId="" providerId="Windows Live" clId="Web-{18FCFBC1-9CD4-4ED6-B7C1-DA9B2DF579A4}" dt="2022-12-07T01:00:12.673" v="1230"/>
        <pc:sldMkLst>
          <pc:docMk/>
          <pc:sldMk cId="625896777" sldId="283"/>
        </pc:sldMkLst>
      </pc:sldChg>
      <pc:sldChg chg="addSp delSp modSp new">
        <pc:chgData name="Guest User" userId="" providerId="Windows Live" clId="Web-{18FCFBC1-9CD4-4ED6-B7C1-DA9B2DF579A4}" dt="2022-12-07T00:18:38.633" v="923"/>
        <pc:sldMkLst>
          <pc:docMk/>
          <pc:sldMk cId="4196471829" sldId="284"/>
        </pc:sldMkLst>
        <pc:spChg chg="del mod">
          <ac:chgData name="Guest User" userId="" providerId="Windows Live" clId="Web-{18FCFBC1-9CD4-4ED6-B7C1-DA9B2DF579A4}" dt="2022-12-07T00:10:48.547" v="770"/>
          <ac:spMkLst>
            <pc:docMk/>
            <pc:sldMk cId="4196471829" sldId="284"/>
            <ac:spMk id="2" creationId="{CD3F0E63-1EB6-7C01-9545-06EE935A2514}"/>
          </ac:spMkLst>
        </pc:spChg>
        <pc:spChg chg="del">
          <ac:chgData name="Guest User" userId="" providerId="Windows Live" clId="Web-{18FCFBC1-9CD4-4ED6-B7C1-DA9B2DF579A4}" dt="2022-12-07T00:10:56.438" v="772"/>
          <ac:spMkLst>
            <pc:docMk/>
            <pc:sldMk cId="4196471829" sldId="284"/>
            <ac:spMk id="3" creationId="{C4DA7C35-6346-2CDF-26CA-72BBA78C2A4F}"/>
          </ac:spMkLst>
        </pc:spChg>
        <pc:spChg chg="add mod">
          <ac:chgData name="Guest User" userId="" providerId="Windows Live" clId="Web-{18FCFBC1-9CD4-4ED6-B7C1-DA9B2DF579A4}" dt="2022-12-07T00:17:57.116" v="919" actId="14100"/>
          <ac:spMkLst>
            <pc:docMk/>
            <pc:sldMk cId="4196471829" sldId="284"/>
            <ac:spMk id="7" creationId="{0BFB83C3-FFC4-19D9-F754-A844A91E3B53}"/>
          </ac:spMkLst>
        </pc:spChg>
        <pc:spChg chg="add mod">
          <ac:chgData name="Guest User" userId="" providerId="Windows Live" clId="Web-{18FCFBC1-9CD4-4ED6-B7C1-DA9B2DF579A4}" dt="2022-12-07T00:17:51.210" v="918" actId="14100"/>
          <ac:spMkLst>
            <pc:docMk/>
            <pc:sldMk cId="4196471829" sldId="284"/>
            <ac:spMk id="8" creationId="{BE9B45F1-D3DD-5068-FCE8-30975C0AD1D7}"/>
          </ac:spMkLst>
        </pc:spChg>
        <pc:spChg chg="add del mod">
          <ac:chgData name="Guest User" userId="" providerId="Windows Live" clId="Web-{18FCFBC1-9CD4-4ED6-B7C1-DA9B2DF579A4}" dt="2022-12-07T00:18:38.633" v="923"/>
          <ac:spMkLst>
            <pc:docMk/>
            <pc:sldMk cId="4196471829" sldId="284"/>
            <ac:spMk id="9" creationId="{8620FE95-F171-C3B4-29A0-407F4F1A0AFA}"/>
          </ac:spMkLst>
        </pc:spChg>
      </pc:sldChg>
      <pc:sldChg chg="addSp delSp modSp new">
        <pc:chgData name="Guest User" userId="" providerId="Windows Live" clId="Web-{18FCFBC1-9CD4-4ED6-B7C1-DA9B2DF579A4}" dt="2022-12-07T00:59:20.203" v="1228" actId="1076"/>
        <pc:sldMkLst>
          <pc:docMk/>
          <pc:sldMk cId="3873737608" sldId="285"/>
        </pc:sldMkLst>
        <pc:spChg chg="del">
          <ac:chgData name="Guest User" userId="" providerId="Windows Live" clId="Web-{18FCFBC1-9CD4-4ED6-B7C1-DA9B2DF579A4}" dt="2022-12-07T00:18:16.195" v="921"/>
          <ac:spMkLst>
            <pc:docMk/>
            <pc:sldMk cId="3873737608" sldId="285"/>
            <ac:spMk id="2" creationId="{4A265667-771C-FC24-411D-4A96A6FF3E7B}"/>
          </ac:spMkLst>
        </pc:spChg>
        <pc:spChg chg="del">
          <ac:chgData name="Guest User" userId="" providerId="Windows Live" clId="Web-{18FCFBC1-9CD4-4ED6-B7C1-DA9B2DF579A4}" dt="2022-12-07T00:18:20.039" v="922"/>
          <ac:spMkLst>
            <pc:docMk/>
            <pc:sldMk cId="3873737608" sldId="285"/>
            <ac:spMk id="3" creationId="{55D7FCC8-9078-8E2C-4D3F-D7E91FF4C757}"/>
          </ac:spMkLst>
        </pc:spChg>
        <pc:spChg chg="add mod">
          <ac:chgData name="Guest User" userId="" providerId="Windows Live" clId="Web-{18FCFBC1-9CD4-4ED6-B7C1-DA9B2DF579A4}" dt="2022-12-07T00:40:22.575" v="1108" actId="20577"/>
          <ac:spMkLst>
            <pc:docMk/>
            <pc:sldMk cId="3873737608" sldId="285"/>
            <ac:spMk id="7" creationId="{5B6AA547-C2C3-2697-B484-ADB3A19E954F}"/>
          </ac:spMkLst>
        </pc:spChg>
        <pc:spChg chg="add del mod">
          <ac:chgData name="Guest User" userId="" providerId="Windows Live" clId="Web-{18FCFBC1-9CD4-4ED6-B7C1-DA9B2DF579A4}" dt="2022-12-07T00:54:22.099" v="1188"/>
          <ac:spMkLst>
            <pc:docMk/>
            <pc:sldMk cId="3873737608" sldId="285"/>
            <ac:spMk id="8" creationId="{DC16437F-927E-868E-7464-35C20B61717A}"/>
          </ac:spMkLst>
        </pc:spChg>
        <pc:spChg chg="add del mod">
          <ac:chgData name="Guest User" userId="" providerId="Windows Live" clId="Web-{18FCFBC1-9CD4-4ED6-B7C1-DA9B2DF579A4}" dt="2022-12-07T00:52:17.423" v="1142"/>
          <ac:spMkLst>
            <pc:docMk/>
            <pc:sldMk cId="3873737608" sldId="285"/>
            <ac:spMk id="9" creationId="{D2CFE2B1-D320-BEB2-68C4-2D9D4009488E}"/>
          </ac:spMkLst>
        </pc:spChg>
        <pc:spChg chg="add mod">
          <ac:chgData name="Guest User" userId="" providerId="Windows Live" clId="Web-{18FCFBC1-9CD4-4ED6-B7C1-DA9B2DF579A4}" dt="2022-12-07T00:53:23.144" v="1173" actId="1076"/>
          <ac:spMkLst>
            <pc:docMk/>
            <pc:sldMk cId="3873737608" sldId="285"/>
            <ac:spMk id="13" creationId="{B69D4A69-8E8C-AFB1-3C88-8B14CC395E6E}"/>
          </ac:spMkLst>
        </pc:spChg>
        <pc:spChg chg="add mod">
          <ac:chgData name="Guest User" userId="" providerId="Windows Live" clId="Web-{18FCFBC1-9CD4-4ED6-B7C1-DA9B2DF579A4}" dt="2022-12-07T00:53:54.285" v="1180" actId="20577"/>
          <ac:spMkLst>
            <pc:docMk/>
            <pc:sldMk cId="3873737608" sldId="285"/>
            <ac:spMk id="14" creationId="{11C525F1-260A-88A4-5598-FCA0F6869311}"/>
          </ac:spMkLst>
        </pc:spChg>
        <pc:spChg chg="add mod">
          <ac:chgData name="Guest User" userId="" providerId="Windows Live" clId="Web-{18FCFBC1-9CD4-4ED6-B7C1-DA9B2DF579A4}" dt="2022-12-07T00:54:49.443" v="1200" actId="20577"/>
          <ac:spMkLst>
            <pc:docMk/>
            <pc:sldMk cId="3873737608" sldId="285"/>
            <ac:spMk id="15" creationId="{63022724-E36D-6B75-697C-142BD3029A0E}"/>
          </ac:spMkLst>
        </pc:spChg>
        <pc:spChg chg="add mod">
          <ac:chgData name="Guest User" userId="" providerId="Windows Live" clId="Web-{18FCFBC1-9CD4-4ED6-B7C1-DA9B2DF579A4}" dt="2022-12-07T00:59:20.203" v="1228" actId="1076"/>
          <ac:spMkLst>
            <pc:docMk/>
            <pc:sldMk cId="3873737608" sldId="285"/>
            <ac:spMk id="18" creationId="{0569FBC0-D7F6-4108-9795-0517601FC26F}"/>
          </ac:spMkLst>
        </pc:spChg>
        <pc:picChg chg="add mod">
          <ac:chgData name="Guest User" userId="" providerId="Windows Live" clId="Web-{18FCFBC1-9CD4-4ED6-B7C1-DA9B2DF579A4}" dt="2022-12-07T00:52:34.955" v="1150" actId="1076"/>
          <ac:picMkLst>
            <pc:docMk/>
            <pc:sldMk cId="3873737608" sldId="285"/>
            <ac:picMk id="10" creationId="{3FB535E6-FAE7-0D51-B9C8-7F35DAE575BA}"/>
          </ac:picMkLst>
        </pc:picChg>
        <pc:picChg chg="add mod">
          <ac:chgData name="Guest User" userId="" providerId="Windows Live" clId="Web-{18FCFBC1-9CD4-4ED6-B7C1-DA9B2DF579A4}" dt="2022-12-07T00:52:42.502" v="1152" actId="1076"/>
          <ac:picMkLst>
            <pc:docMk/>
            <pc:sldMk cId="3873737608" sldId="285"/>
            <ac:picMk id="11" creationId="{E67E5A91-BEA1-2D54-4478-A19DACBBC63C}"/>
          </ac:picMkLst>
        </pc:picChg>
        <pc:picChg chg="add mod">
          <ac:chgData name="Guest User" userId="" providerId="Windows Live" clId="Web-{18FCFBC1-9CD4-4ED6-B7C1-DA9B2DF579A4}" dt="2022-12-07T00:53:57.598" v="1181" actId="1076"/>
          <ac:picMkLst>
            <pc:docMk/>
            <pc:sldMk cId="3873737608" sldId="285"/>
            <ac:picMk id="12" creationId="{1A2FDAE1-851D-D264-3FE1-82FA7D5A0A48}"/>
          </ac:picMkLst>
        </pc:picChg>
        <pc:picChg chg="add del mod">
          <ac:chgData name="Guest User" userId="" providerId="Windows Live" clId="Web-{18FCFBC1-9CD4-4ED6-B7C1-DA9B2DF579A4}" dt="2022-12-07T00:57:04.665" v="1207"/>
          <ac:picMkLst>
            <pc:docMk/>
            <pc:sldMk cId="3873737608" sldId="285"/>
            <ac:picMk id="16" creationId="{148490F2-57EF-69F9-100A-311AD1FCBBEE}"/>
          </ac:picMkLst>
        </pc:picChg>
        <pc:picChg chg="add mod">
          <ac:chgData name="Guest User" userId="" providerId="Windows Live" clId="Web-{18FCFBC1-9CD4-4ED6-B7C1-DA9B2DF579A4}" dt="2022-12-07T00:58:30.327" v="1211" actId="14100"/>
          <ac:picMkLst>
            <pc:docMk/>
            <pc:sldMk cId="3873737608" sldId="285"/>
            <ac:picMk id="17" creationId="{16A03B1D-BCAF-FFC3-0B09-66E56173B632}"/>
          </ac:picMkLst>
        </pc:picChg>
      </pc:sldChg>
    </pc:docChg>
  </pc:docChgLst>
  <pc:docChgLst>
    <pc:chgData name="Guest User" providerId="Windows Live" clId="Web-{FA64C30C-49CD-4183-88EB-B45894D9893E}"/>
    <pc:docChg chg="addSld modSld sldOrd">
      <pc:chgData name="Guest User" userId="" providerId="Windows Live" clId="Web-{FA64C30C-49CD-4183-88EB-B45894D9893E}" dt="2022-12-10T10:47:19.647" v="933"/>
      <pc:docMkLst>
        <pc:docMk/>
      </pc:docMkLst>
      <pc:sldChg chg="addSp delSp modSp">
        <pc:chgData name="Guest User" userId="" providerId="Windows Live" clId="Web-{FA64C30C-49CD-4183-88EB-B45894D9893E}" dt="2022-12-10T10:28:17.465" v="202" actId="1076"/>
        <pc:sldMkLst>
          <pc:docMk/>
          <pc:sldMk cId="763621664" sldId="291"/>
        </pc:sldMkLst>
        <pc:picChg chg="add mod">
          <ac:chgData name="Guest User" userId="" providerId="Windows Live" clId="Web-{FA64C30C-49CD-4183-88EB-B45894D9893E}" dt="2022-12-10T10:28:14.168" v="200" actId="1076"/>
          <ac:picMkLst>
            <pc:docMk/>
            <pc:sldMk cId="763621664" sldId="291"/>
            <ac:picMk id="3" creationId="{8580223E-9262-3212-CEE7-E81FD00E6959}"/>
          </ac:picMkLst>
        </pc:picChg>
        <pc:picChg chg="add mod">
          <ac:chgData name="Guest User" userId="" providerId="Windows Live" clId="Web-{FA64C30C-49CD-4183-88EB-B45894D9893E}" dt="2022-12-10T10:17:18.778" v="185" actId="1076"/>
          <ac:picMkLst>
            <pc:docMk/>
            <pc:sldMk cId="763621664" sldId="291"/>
            <ac:picMk id="7" creationId="{4F0705A7-3E04-3018-8B0E-5FC8AEC1F5E8}"/>
          </ac:picMkLst>
        </pc:picChg>
        <pc:picChg chg="del mod">
          <ac:chgData name="Guest User" userId="" providerId="Windows Live" clId="Web-{FA64C30C-49CD-4183-88EB-B45894D9893E}" dt="2022-12-10T10:16:40.027" v="181"/>
          <ac:picMkLst>
            <pc:docMk/>
            <pc:sldMk cId="763621664" sldId="291"/>
            <ac:picMk id="8" creationId="{1112115A-6E02-454B-F158-65D1C3671988}"/>
          </ac:picMkLst>
        </pc:picChg>
        <pc:picChg chg="mod">
          <ac:chgData name="Guest User" userId="" providerId="Windows Live" clId="Web-{FA64C30C-49CD-4183-88EB-B45894D9893E}" dt="2022-12-10T10:17:32.607" v="193" actId="1076"/>
          <ac:picMkLst>
            <pc:docMk/>
            <pc:sldMk cId="763621664" sldId="291"/>
            <ac:picMk id="10" creationId="{CF491433-E8DB-4310-8D4F-FC84B5224547}"/>
          </ac:picMkLst>
        </pc:picChg>
        <pc:picChg chg="add mod">
          <ac:chgData name="Guest User" userId="" providerId="Windows Live" clId="Web-{FA64C30C-49CD-4183-88EB-B45894D9893E}" dt="2022-12-10T10:28:15.637" v="201" actId="1076"/>
          <ac:picMkLst>
            <pc:docMk/>
            <pc:sldMk cId="763621664" sldId="291"/>
            <ac:picMk id="11" creationId="{57092797-1E9D-E8F1-EE7B-6C5E559DBBDC}"/>
          </ac:picMkLst>
        </pc:picChg>
        <pc:picChg chg="mod">
          <ac:chgData name="Guest User" userId="" providerId="Windows Live" clId="Web-{FA64C30C-49CD-4183-88EB-B45894D9893E}" dt="2022-12-10T10:28:12.308" v="199" actId="1076"/>
          <ac:picMkLst>
            <pc:docMk/>
            <pc:sldMk cId="763621664" sldId="291"/>
            <ac:picMk id="12" creationId="{2C8B9D7A-05E0-31AE-5512-690F7059AB02}"/>
          </ac:picMkLst>
        </pc:picChg>
        <pc:picChg chg="mod">
          <ac:chgData name="Guest User" userId="" providerId="Windows Live" clId="Web-{FA64C30C-49CD-4183-88EB-B45894D9893E}" dt="2022-12-10T10:17:24.903" v="189" actId="1076"/>
          <ac:picMkLst>
            <pc:docMk/>
            <pc:sldMk cId="763621664" sldId="291"/>
            <ac:picMk id="14" creationId="{CCF4B3C0-683D-8F8F-4FDA-A2558D7EDCF0}"/>
          </ac:picMkLst>
        </pc:picChg>
        <pc:picChg chg="mod">
          <ac:chgData name="Guest User" userId="" providerId="Windows Live" clId="Web-{FA64C30C-49CD-4183-88EB-B45894D9893E}" dt="2022-12-10T10:17:28.810" v="191" actId="1076"/>
          <ac:picMkLst>
            <pc:docMk/>
            <pc:sldMk cId="763621664" sldId="291"/>
            <ac:picMk id="16" creationId="{C9514552-AA54-269C-0DDD-A82E3E81BAE9}"/>
          </ac:picMkLst>
        </pc:picChg>
        <pc:picChg chg="mod">
          <ac:chgData name="Guest User" userId="" providerId="Windows Live" clId="Web-{FA64C30C-49CD-4183-88EB-B45894D9893E}" dt="2022-12-10T10:28:17.465" v="202" actId="1076"/>
          <ac:picMkLst>
            <pc:docMk/>
            <pc:sldMk cId="763621664" sldId="291"/>
            <ac:picMk id="18" creationId="{33A200AF-4427-C7DF-17D4-45B80A789511}"/>
          </ac:picMkLst>
        </pc:picChg>
        <pc:picChg chg="mod">
          <ac:chgData name="Guest User" userId="" providerId="Windows Live" clId="Web-{FA64C30C-49CD-4183-88EB-B45894D9893E}" dt="2022-12-10T10:17:20.841" v="186" actId="1076"/>
          <ac:picMkLst>
            <pc:docMk/>
            <pc:sldMk cId="763621664" sldId="291"/>
            <ac:picMk id="20" creationId="{9F720B37-1616-B3D5-C87D-7A3DBD98A03C}"/>
          </ac:picMkLst>
        </pc:picChg>
        <pc:picChg chg="del mod">
          <ac:chgData name="Guest User" userId="" providerId="Windows Live" clId="Web-{FA64C30C-49CD-4183-88EB-B45894D9893E}" dt="2022-12-10T09:24:05.868" v="54"/>
          <ac:picMkLst>
            <pc:docMk/>
            <pc:sldMk cId="763621664" sldId="291"/>
            <ac:picMk id="22" creationId="{AC849951-A847-049B-C037-F16AE3F3831E}"/>
          </ac:picMkLst>
        </pc:picChg>
        <pc:picChg chg="del mod">
          <ac:chgData name="Guest User" userId="" providerId="Windows Live" clId="Web-{FA64C30C-49CD-4183-88EB-B45894D9893E}" dt="2022-12-10T10:16:41.137" v="182"/>
          <ac:picMkLst>
            <pc:docMk/>
            <pc:sldMk cId="763621664" sldId="291"/>
            <ac:picMk id="24" creationId="{3AAE801F-A834-727D-88F2-B287222AEB89}"/>
          </ac:picMkLst>
        </pc:picChg>
        <pc:picChg chg="del mod">
          <ac:chgData name="Guest User" userId="" providerId="Windows Live" clId="Web-{FA64C30C-49CD-4183-88EB-B45894D9893E}" dt="2022-12-10T10:09:39.784" v="153"/>
          <ac:picMkLst>
            <pc:docMk/>
            <pc:sldMk cId="763621664" sldId="291"/>
            <ac:picMk id="26" creationId="{E95E5857-A75A-A42C-C6DC-EEF710364BC6}"/>
          </ac:picMkLst>
        </pc:picChg>
        <pc:picChg chg="del mod">
          <ac:chgData name="Guest User" userId="" providerId="Windows Live" clId="Web-{FA64C30C-49CD-4183-88EB-B45894D9893E}" dt="2022-12-10T09:23:20.054" v="41"/>
          <ac:picMkLst>
            <pc:docMk/>
            <pc:sldMk cId="763621664" sldId="291"/>
            <ac:picMk id="28" creationId="{4E9D59C7-6CB8-E63B-F21A-F17F96494281}"/>
          </ac:picMkLst>
        </pc:picChg>
        <pc:picChg chg="add del mod">
          <ac:chgData name="Guest User" userId="" providerId="Windows Live" clId="Web-{FA64C30C-49CD-4183-88EB-B45894D9893E}" dt="2022-12-10T09:22:34.928" v="31"/>
          <ac:picMkLst>
            <pc:docMk/>
            <pc:sldMk cId="763621664" sldId="291"/>
            <ac:picMk id="30" creationId="{AF08B5CB-9D28-77DD-BCDA-92AD7501E609}"/>
          </ac:picMkLst>
        </pc:picChg>
      </pc:sldChg>
      <pc:sldChg chg="addSp delSp modSp">
        <pc:chgData name="Guest User" userId="" providerId="Windows Live" clId="Web-{FA64C30C-49CD-4183-88EB-B45894D9893E}" dt="2022-12-10T10:47:19.647" v="933"/>
        <pc:sldMkLst>
          <pc:docMk/>
          <pc:sldMk cId="347449336" sldId="292"/>
        </pc:sldMkLst>
        <pc:spChg chg="add del mod">
          <ac:chgData name="Guest User" userId="" providerId="Windows Live" clId="Web-{FA64C30C-49CD-4183-88EB-B45894D9893E}" dt="2022-12-10T10:40:55.404" v="810" actId="20577"/>
          <ac:spMkLst>
            <pc:docMk/>
            <pc:sldMk cId="347449336" sldId="292"/>
            <ac:spMk id="2" creationId="{57398ABB-35AC-B903-B6C4-059884F8197B}"/>
          </ac:spMkLst>
        </pc:spChg>
        <pc:spChg chg="del mod">
          <ac:chgData name="Guest User" userId="" providerId="Windows Live" clId="Web-{FA64C30C-49CD-4183-88EB-B45894D9893E}" dt="2022-12-10T10:34:57.724" v="542"/>
          <ac:spMkLst>
            <pc:docMk/>
            <pc:sldMk cId="347449336" sldId="292"/>
            <ac:spMk id="3" creationId="{79F81CF7-1B67-5825-20CF-944BA22F4F38}"/>
          </ac:spMkLst>
        </pc:spChg>
        <pc:spChg chg="del mod">
          <ac:chgData name="Guest User" userId="" providerId="Windows Live" clId="Web-{FA64C30C-49CD-4183-88EB-B45894D9893E}" dt="2022-12-10T10:41:00.716" v="813"/>
          <ac:spMkLst>
            <pc:docMk/>
            <pc:sldMk cId="347449336" sldId="292"/>
            <ac:spMk id="9" creationId="{384CE3F1-C452-0256-5D90-E3AA60AB7986}"/>
          </ac:spMkLst>
        </pc:spChg>
        <pc:spChg chg="mod">
          <ac:chgData name="Guest User" userId="" providerId="Windows Live" clId="Web-{FA64C30C-49CD-4183-88EB-B45894D9893E}" dt="2022-12-10T10:40:32.294" v="808" actId="1076"/>
          <ac:spMkLst>
            <pc:docMk/>
            <pc:sldMk cId="347449336" sldId="292"/>
            <ac:spMk id="11" creationId="{71877F99-B998-C59D-54C9-666892925C48}"/>
          </ac:spMkLst>
        </pc:spChg>
        <pc:graphicFrameChg chg="add mod modGraphic">
          <ac:chgData name="Guest User" userId="" providerId="Windows Live" clId="Web-{FA64C30C-49CD-4183-88EB-B45894D9893E}" dt="2022-12-10T10:47:19.647" v="933"/>
          <ac:graphicFrameMkLst>
            <pc:docMk/>
            <pc:sldMk cId="347449336" sldId="292"/>
            <ac:graphicFrameMk id="10" creationId="{6F7C780D-BD6C-6EA7-A90A-462F8BBFD4A2}"/>
          </ac:graphicFrameMkLst>
        </pc:graphicFrameChg>
      </pc:sldChg>
      <pc:sldChg chg="addSp delSp modSp">
        <pc:chgData name="Guest User" userId="" providerId="Windows Live" clId="Web-{FA64C30C-49CD-4183-88EB-B45894D9893E}" dt="2022-12-10T10:16:59.731" v="184"/>
        <pc:sldMkLst>
          <pc:docMk/>
          <pc:sldMk cId="4074516840" sldId="293"/>
        </pc:sldMkLst>
        <pc:spChg chg="add del mod">
          <ac:chgData name="Guest User" userId="" providerId="Windows Live" clId="Web-{FA64C30C-49CD-4183-88EB-B45894D9893E}" dt="2022-12-10T10:13:45.898" v="174"/>
          <ac:spMkLst>
            <pc:docMk/>
            <pc:sldMk cId="4074516840" sldId="293"/>
            <ac:spMk id="15" creationId="{00F774AE-62BF-932B-E0BF-40586E05603D}"/>
          </ac:spMkLst>
        </pc:spChg>
        <pc:picChg chg="add del mod">
          <ac:chgData name="Guest User" userId="" providerId="Windows Live" clId="Web-{FA64C30C-49CD-4183-88EB-B45894D9893E}" dt="2022-12-10T09:54:37.591" v="80"/>
          <ac:picMkLst>
            <pc:docMk/>
            <pc:sldMk cId="4074516840" sldId="293"/>
            <ac:picMk id="2" creationId="{D643BDEA-021B-1DD0-152D-CAEEC9143042}"/>
          </ac:picMkLst>
        </pc:picChg>
        <pc:picChg chg="add del mod">
          <ac:chgData name="Guest User" userId="" providerId="Windows Live" clId="Web-{FA64C30C-49CD-4183-88EB-B45894D9893E}" dt="2022-12-10T10:16:59.731" v="184"/>
          <ac:picMkLst>
            <pc:docMk/>
            <pc:sldMk cId="4074516840" sldId="293"/>
            <ac:picMk id="3" creationId="{584D98C2-9503-ED6C-6EA0-71EA13137FD8}"/>
          </ac:picMkLst>
        </pc:picChg>
        <pc:picChg chg="mod">
          <ac:chgData name="Guest User" userId="" providerId="Windows Live" clId="Web-{FA64C30C-49CD-4183-88EB-B45894D9893E}" dt="2022-12-10T10:13:08.616" v="166" actId="1076"/>
          <ac:picMkLst>
            <pc:docMk/>
            <pc:sldMk cId="4074516840" sldId="293"/>
            <ac:picMk id="7" creationId="{A5555F7D-4D60-3ABE-F2ED-92AA92D66FA8}"/>
          </ac:picMkLst>
        </pc:picChg>
        <pc:picChg chg="add del mod">
          <ac:chgData name="Guest User" userId="" providerId="Windows Live" clId="Web-{FA64C30C-49CD-4183-88EB-B45894D9893E}" dt="2022-12-10T10:09:17.861" v="151"/>
          <ac:picMkLst>
            <pc:docMk/>
            <pc:sldMk cId="4074516840" sldId="293"/>
            <ac:picMk id="8" creationId="{2177DA70-9747-1378-9272-6F701529A5E0}"/>
          </ac:picMkLst>
        </pc:picChg>
        <pc:picChg chg="add mod">
          <ac:chgData name="Guest User" userId="" providerId="Windows Live" clId="Web-{FA64C30C-49CD-4183-88EB-B45894D9893E}" dt="2022-12-10T10:13:11.445" v="168" actId="1076"/>
          <ac:picMkLst>
            <pc:docMk/>
            <pc:sldMk cId="4074516840" sldId="293"/>
            <ac:picMk id="9" creationId="{25E824C0-F8EC-CA87-3A73-78212C17F5CF}"/>
          </ac:picMkLst>
        </pc:picChg>
        <pc:picChg chg="add del mod">
          <ac:chgData name="Guest User" userId="" providerId="Windows Live" clId="Web-{FA64C30C-49CD-4183-88EB-B45894D9893E}" dt="2022-12-10T10:09:21.158" v="152"/>
          <ac:picMkLst>
            <pc:docMk/>
            <pc:sldMk cId="4074516840" sldId="293"/>
            <ac:picMk id="11" creationId="{379624ED-ECED-1825-F3F8-C7913ACFE104}"/>
          </ac:picMkLst>
        </pc:picChg>
        <pc:picChg chg="add mod">
          <ac:chgData name="Guest User" userId="" providerId="Windows Live" clId="Web-{FA64C30C-49CD-4183-88EB-B45894D9893E}" dt="2022-12-10T10:13:10.148" v="167" actId="1076"/>
          <ac:picMkLst>
            <pc:docMk/>
            <pc:sldMk cId="4074516840" sldId="293"/>
            <ac:picMk id="12" creationId="{4A867281-1201-37C0-968C-005A45D4EC5C}"/>
          </ac:picMkLst>
        </pc:picChg>
        <pc:picChg chg="add mod">
          <ac:chgData name="Guest User" userId="" providerId="Windows Live" clId="Web-{FA64C30C-49CD-4183-88EB-B45894D9893E}" dt="2022-12-10T10:16:23.136" v="179" actId="1076"/>
          <ac:picMkLst>
            <pc:docMk/>
            <pc:sldMk cId="4074516840" sldId="293"/>
            <ac:picMk id="14" creationId="{044EC509-3EFF-0500-E97C-073E418C276B}"/>
          </ac:picMkLst>
        </pc:picChg>
        <pc:picChg chg="add mod">
          <ac:chgData name="Guest User" userId="" providerId="Windows Live" clId="Web-{FA64C30C-49CD-4183-88EB-B45894D9893E}" dt="2022-12-10T10:16:21.574" v="178" actId="1076"/>
          <ac:picMkLst>
            <pc:docMk/>
            <pc:sldMk cId="4074516840" sldId="293"/>
            <ac:picMk id="17" creationId="{D5EE4954-E17E-80F9-4A59-7AF125CB600E}"/>
          </ac:picMkLst>
        </pc:picChg>
      </pc:sldChg>
      <pc:sldChg chg="modSp">
        <pc:chgData name="Guest User" userId="" providerId="Windows Live" clId="Web-{FA64C30C-49CD-4183-88EB-B45894D9893E}" dt="2022-12-10T08:46:43.523" v="22" actId="20577"/>
        <pc:sldMkLst>
          <pc:docMk/>
          <pc:sldMk cId="4006521075" sldId="298"/>
        </pc:sldMkLst>
        <pc:spChg chg="mod">
          <ac:chgData name="Guest User" userId="" providerId="Windows Live" clId="Web-{FA64C30C-49CD-4183-88EB-B45894D9893E}" dt="2022-12-10T08:46:43.523" v="22" actId="20577"/>
          <ac:spMkLst>
            <pc:docMk/>
            <pc:sldMk cId="4006521075" sldId="298"/>
            <ac:spMk id="3" creationId="{FAFA5F3D-4114-32AE-F99D-B1C60D459D18}"/>
          </ac:spMkLst>
        </pc:spChg>
      </pc:sldChg>
      <pc:sldChg chg="addSp delSp modSp new ord">
        <pc:chgData name="Guest User" userId="" providerId="Windows Live" clId="Web-{FA64C30C-49CD-4183-88EB-B45894D9893E}" dt="2022-12-10T10:36:25.116" v="601" actId="20577"/>
        <pc:sldMkLst>
          <pc:docMk/>
          <pc:sldMk cId="776073840" sldId="299"/>
        </pc:sldMkLst>
        <pc:spChg chg="mod">
          <ac:chgData name="Guest User" userId="" providerId="Windows Live" clId="Web-{FA64C30C-49CD-4183-88EB-B45894D9893E}" dt="2022-12-10T10:36:25.116" v="601" actId="20577"/>
          <ac:spMkLst>
            <pc:docMk/>
            <pc:sldMk cId="776073840" sldId="299"/>
            <ac:spMk id="2" creationId="{331CD416-8C50-C7BA-6E3F-B4C249DF19E1}"/>
          </ac:spMkLst>
        </pc:spChg>
        <pc:spChg chg="del">
          <ac:chgData name="Guest User" userId="" providerId="Windows Live" clId="Web-{FA64C30C-49CD-4183-88EB-B45894D9893E}" dt="2022-12-10T10:29:31.935" v="211"/>
          <ac:spMkLst>
            <pc:docMk/>
            <pc:sldMk cId="776073840" sldId="299"/>
            <ac:spMk id="3" creationId="{B9F52CBF-CF0F-775D-C488-D4DC5D1910D5}"/>
          </ac:spMkLst>
        </pc:spChg>
        <pc:spChg chg="add mod">
          <ac:chgData name="Guest User" userId="" providerId="Windows Live" clId="Web-{FA64C30C-49CD-4183-88EB-B45894D9893E}" dt="2022-12-10T10:36:13.194" v="599" actId="20577"/>
          <ac:spMkLst>
            <pc:docMk/>
            <pc:sldMk cId="776073840" sldId="299"/>
            <ac:spMk id="7" creationId="{6523ECCD-AEC9-78B0-036D-A9E9B5908981}"/>
          </ac:spMkLst>
        </pc:spChg>
      </pc:sldChg>
    </pc:docChg>
  </pc:docChgLst>
  <pc:docChgLst>
    <pc:chgData name="Guest User" providerId="Windows Live" clId="Web-{74D5E42D-7A2A-44CA-B0D5-F11481727643}"/>
    <pc:docChg chg="addSld delSld modSld">
      <pc:chgData name="Guest User" userId="" providerId="Windows Live" clId="Web-{74D5E42D-7A2A-44CA-B0D5-F11481727643}" dt="2022-12-08T17:50:29.703" v="916" actId="1076"/>
      <pc:docMkLst>
        <pc:docMk/>
      </pc:docMkLst>
      <pc:sldChg chg="modSp">
        <pc:chgData name="Guest User" userId="" providerId="Windows Live" clId="Web-{74D5E42D-7A2A-44CA-B0D5-F11481727643}" dt="2022-12-08T17:02:11.066" v="302" actId="20577"/>
        <pc:sldMkLst>
          <pc:docMk/>
          <pc:sldMk cId="332104327" sldId="259"/>
        </pc:sldMkLst>
        <pc:spChg chg="mod">
          <ac:chgData name="Guest User" userId="" providerId="Windows Live" clId="Web-{74D5E42D-7A2A-44CA-B0D5-F11481727643}" dt="2022-12-08T17:01:23.205" v="265" actId="20577"/>
          <ac:spMkLst>
            <pc:docMk/>
            <pc:sldMk cId="332104327" sldId="259"/>
            <ac:spMk id="15" creationId="{9405A1F0-98C1-4B11-8D9A-3C009ADC44D0}"/>
          </ac:spMkLst>
        </pc:spChg>
        <pc:spChg chg="mod">
          <ac:chgData name="Guest User" userId="" providerId="Windows Live" clId="Web-{74D5E42D-7A2A-44CA-B0D5-F11481727643}" dt="2022-12-08T17:02:11.066" v="302" actId="20577"/>
          <ac:spMkLst>
            <pc:docMk/>
            <pc:sldMk cId="332104327" sldId="259"/>
            <ac:spMk id="21" creationId="{20604896-613C-F2CA-F40D-B824F4A344F8}"/>
          </ac:spMkLst>
        </pc:spChg>
      </pc:sldChg>
      <pc:sldChg chg="addSp modSp">
        <pc:chgData name="Guest User" userId="" providerId="Windows Live" clId="Web-{74D5E42D-7A2A-44CA-B0D5-F11481727643}" dt="2022-12-08T17:50:29.703" v="916" actId="1076"/>
        <pc:sldMkLst>
          <pc:docMk/>
          <pc:sldMk cId="2619301236" sldId="264"/>
        </pc:sldMkLst>
        <pc:picChg chg="add mod">
          <ac:chgData name="Guest User" userId="" providerId="Windows Live" clId="Web-{74D5E42D-7A2A-44CA-B0D5-F11481727643}" dt="2022-12-08T17:50:29.703" v="916" actId="1076"/>
          <ac:picMkLst>
            <pc:docMk/>
            <pc:sldMk cId="2619301236" sldId="264"/>
            <ac:picMk id="4" creationId="{74A94741-1359-19D3-D7C9-9DF856F95BF4}"/>
          </ac:picMkLst>
        </pc:picChg>
      </pc:sldChg>
      <pc:sldChg chg="del">
        <pc:chgData name="Guest User" userId="" providerId="Windows Live" clId="Web-{74D5E42D-7A2A-44CA-B0D5-F11481727643}" dt="2022-12-08T16:49:57.621" v="27"/>
        <pc:sldMkLst>
          <pc:docMk/>
          <pc:sldMk cId="2351860542" sldId="277"/>
        </pc:sldMkLst>
      </pc:sldChg>
      <pc:sldChg chg="addSp delSp modSp">
        <pc:chgData name="Guest User" userId="" providerId="Windows Live" clId="Web-{74D5E42D-7A2A-44CA-B0D5-F11481727643}" dt="2022-12-08T17:00:31.250" v="238" actId="1076"/>
        <pc:sldMkLst>
          <pc:docMk/>
          <pc:sldMk cId="1599196358" sldId="286"/>
        </pc:sldMkLst>
        <pc:spChg chg="mod">
          <ac:chgData name="Guest User" userId="" providerId="Windows Live" clId="Web-{74D5E42D-7A2A-44CA-B0D5-F11481727643}" dt="2022-12-08T17:00:31.250" v="238" actId="1076"/>
          <ac:spMkLst>
            <pc:docMk/>
            <pc:sldMk cId="1599196358" sldId="286"/>
            <ac:spMk id="2" creationId="{09140014-73D5-419B-8867-972BB18D52D4}"/>
          </ac:spMkLst>
        </pc:spChg>
        <pc:picChg chg="add del mod">
          <ac:chgData name="Guest User" userId="" providerId="Windows Live" clId="Web-{74D5E42D-7A2A-44CA-B0D5-F11481727643}" dt="2022-12-08T16:48:30.791" v="20"/>
          <ac:picMkLst>
            <pc:docMk/>
            <pc:sldMk cId="1599196358" sldId="286"/>
            <ac:picMk id="3" creationId="{532690A5-B09F-68A7-14D2-F87959356C92}"/>
          </ac:picMkLst>
        </pc:picChg>
        <pc:picChg chg="mod">
          <ac:chgData name="Guest User" userId="" providerId="Windows Live" clId="Web-{74D5E42D-7A2A-44CA-B0D5-F11481727643}" dt="2022-12-08T16:48:45.025" v="23" actId="14100"/>
          <ac:picMkLst>
            <pc:docMk/>
            <pc:sldMk cId="1599196358" sldId="286"/>
            <ac:picMk id="18" creationId="{96204168-C609-6FFD-EF25-5B5126C2D441}"/>
          </ac:picMkLst>
        </pc:picChg>
        <pc:picChg chg="mod">
          <ac:chgData name="Guest User" userId="" providerId="Windows Live" clId="Web-{74D5E42D-7A2A-44CA-B0D5-F11481727643}" dt="2022-12-08T16:48:58.260" v="26" actId="14100"/>
          <ac:picMkLst>
            <pc:docMk/>
            <pc:sldMk cId="1599196358" sldId="286"/>
            <ac:picMk id="19" creationId="{7656F2CE-4B7C-685F-E818-1885E804C3B0}"/>
          </ac:picMkLst>
        </pc:picChg>
        <pc:picChg chg="del">
          <ac:chgData name="Guest User" userId="" providerId="Windows Live" clId="Web-{74D5E42D-7A2A-44CA-B0D5-F11481727643}" dt="2022-12-08T16:48:28.775" v="19"/>
          <ac:picMkLst>
            <pc:docMk/>
            <pc:sldMk cId="1599196358" sldId="286"/>
            <ac:picMk id="20" creationId="{D235D49B-0646-ABB8-B231-7D45BCD5EA6F}"/>
          </ac:picMkLst>
        </pc:picChg>
      </pc:sldChg>
      <pc:sldChg chg="addSp delSp modSp add replId">
        <pc:chgData name="Guest User" userId="" providerId="Windows Live" clId="Web-{74D5E42D-7A2A-44CA-B0D5-F11481727643}" dt="2022-12-08T16:48:24.212" v="18" actId="14100"/>
        <pc:sldMkLst>
          <pc:docMk/>
          <pc:sldMk cId="2432802717" sldId="294"/>
        </pc:sldMkLst>
        <pc:spChg chg="add del mod">
          <ac:chgData name="Guest User" userId="" providerId="Windows Live" clId="Web-{74D5E42D-7A2A-44CA-B0D5-F11481727643}" dt="2022-12-08T16:47:14.804" v="9"/>
          <ac:spMkLst>
            <pc:docMk/>
            <pc:sldMk cId="2432802717" sldId="294"/>
            <ac:spMk id="5" creationId="{7F85C6E8-E0DA-ACB6-F592-A5135FC64FF7}"/>
          </ac:spMkLst>
        </pc:spChg>
        <pc:spChg chg="add del mod">
          <ac:chgData name="Guest User" userId="" providerId="Windows Live" clId="Web-{74D5E42D-7A2A-44CA-B0D5-F11481727643}" dt="2022-12-08T16:48:05.680" v="15"/>
          <ac:spMkLst>
            <pc:docMk/>
            <pc:sldMk cId="2432802717" sldId="294"/>
            <ac:spMk id="10" creationId="{EBB4E931-9105-8CDB-7FA9-5B1F31A0F53D}"/>
          </ac:spMkLst>
        </pc:spChg>
        <pc:picChg chg="mod">
          <ac:chgData name="Guest User" userId="" providerId="Windows Live" clId="Web-{74D5E42D-7A2A-44CA-B0D5-F11481727643}" dt="2022-12-08T16:48:24.212" v="18" actId="14100"/>
          <ac:picMkLst>
            <pc:docMk/>
            <pc:sldMk cId="2432802717" sldId="294"/>
            <ac:picMk id="3" creationId="{532690A5-B09F-68A7-14D2-F87959356C92}"/>
          </ac:picMkLst>
        </pc:picChg>
        <pc:picChg chg="del">
          <ac:chgData name="Guest User" userId="" providerId="Windows Live" clId="Web-{74D5E42D-7A2A-44CA-B0D5-F11481727643}" dt="2022-12-08T16:47:01.647" v="7"/>
          <ac:picMkLst>
            <pc:docMk/>
            <pc:sldMk cId="2432802717" sldId="294"/>
            <ac:picMk id="18" creationId="{96204168-C609-6FFD-EF25-5B5126C2D441}"/>
          </ac:picMkLst>
        </pc:picChg>
        <pc:picChg chg="del">
          <ac:chgData name="Guest User" userId="" providerId="Windows Live" clId="Web-{74D5E42D-7A2A-44CA-B0D5-F11481727643}" dt="2022-12-08T16:47:03.507" v="8"/>
          <ac:picMkLst>
            <pc:docMk/>
            <pc:sldMk cId="2432802717" sldId="294"/>
            <ac:picMk id="19" creationId="{7656F2CE-4B7C-685F-E818-1885E804C3B0}"/>
          </ac:picMkLst>
        </pc:picChg>
        <pc:picChg chg="mod">
          <ac:chgData name="Guest User" userId="" providerId="Windows Live" clId="Web-{74D5E42D-7A2A-44CA-B0D5-F11481727643}" dt="2022-12-08T16:47:57.524" v="14" actId="14100"/>
          <ac:picMkLst>
            <pc:docMk/>
            <pc:sldMk cId="2432802717" sldId="294"/>
            <ac:picMk id="20" creationId="{D235D49B-0646-ABB8-B231-7D45BCD5EA6F}"/>
          </ac:picMkLst>
        </pc:picChg>
      </pc:sldChg>
      <pc:sldChg chg="add del replId">
        <pc:chgData name="Guest User" userId="" providerId="Windows Live" clId="Web-{74D5E42D-7A2A-44CA-B0D5-F11481727643}" dt="2022-12-08T16:46:52.866" v="5"/>
        <pc:sldMkLst>
          <pc:docMk/>
          <pc:sldMk cId="4278907638" sldId="294"/>
        </pc:sldMkLst>
      </pc:sldChg>
      <pc:sldChg chg="addSp delSp modSp add del replId">
        <pc:chgData name="Guest User" userId="" providerId="Windows Live" clId="Web-{74D5E42D-7A2A-44CA-B0D5-F11481727643}" dt="2022-12-08T17:00:10.453" v="232"/>
        <pc:sldMkLst>
          <pc:docMk/>
          <pc:sldMk cId="857463578" sldId="295"/>
        </pc:sldMkLst>
        <pc:spChg chg="add del">
          <ac:chgData name="Guest User" userId="" providerId="Windows Live" clId="Web-{74D5E42D-7A2A-44CA-B0D5-F11481727643}" dt="2022-12-08T16:53:52.410" v="123"/>
          <ac:spMkLst>
            <pc:docMk/>
            <pc:sldMk cId="857463578" sldId="295"/>
            <ac:spMk id="3" creationId="{FF8C0E3F-EB02-8B94-554E-367575D95D71}"/>
          </ac:spMkLst>
        </pc:spChg>
        <pc:spChg chg="add mod">
          <ac:chgData name="Guest User" userId="" providerId="Windows Live" clId="Web-{74D5E42D-7A2A-44CA-B0D5-F11481727643}" dt="2022-12-08T16:53:50.629" v="122" actId="20577"/>
          <ac:spMkLst>
            <pc:docMk/>
            <pc:sldMk cId="857463578" sldId="295"/>
            <ac:spMk id="5" creationId="{8B8EE94A-0CA4-1BE4-AF6E-32A3A375491B}"/>
          </ac:spMkLst>
        </pc:spChg>
        <pc:spChg chg="add mod">
          <ac:chgData name="Guest User" userId="" providerId="Windows Live" clId="Web-{74D5E42D-7A2A-44CA-B0D5-F11481727643}" dt="2022-12-08T16:55:47.851" v="206" actId="20577"/>
          <ac:spMkLst>
            <pc:docMk/>
            <pc:sldMk cId="857463578" sldId="295"/>
            <ac:spMk id="7" creationId="{24104BED-2D23-3482-4BB3-D29EEC952F2F}"/>
          </ac:spMkLst>
        </pc:spChg>
        <pc:spChg chg="add mod">
          <ac:chgData name="Guest User" userId="" providerId="Windows Live" clId="Web-{74D5E42D-7A2A-44CA-B0D5-F11481727643}" dt="2022-12-08T16:56:50.900" v="219" actId="20577"/>
          <ac:spMkLst>
            <pc:docMk/>
            <pc:sldMk cId="857463578" sldId="295"/>
            <ac:spMk id="8" creationId="{9B9E67E3-6540-6742-EFE0-0D727ADAAF72}"/>
          </ac:spMkLst>
        </pc:spChg>
        <pc:spChg chg="add mod">
          <ac:chgData name="Guest User" userId="" providerId="Windows Live" clId="Web-{74D5E42D-7A2A-44CA-B0D5-F11481727643}" dt="2022-12-08T16:57:58.980" v="230" actId="20577"/>
          <ac:spMkLst>
            <pc:docMk/>
            <pc:sldMk cId="857463578" sldId="295"/>
            <ac:spMk id="12" creationId="{EFAF70D4-2706-C493-EF42-2E4F12BA5F67}"/>
          </ac:spMkLst>
        </pc:spChg>
        <pc:graphicFrameChg chg="add del mod">
          <ac:chgData name="Guest User" userId="" providerId="Windows Live" clId="Web-{74D5E42D-7A2A-44CA-B0D5-F11481727643}" dt="2022-12-08T16:56:25.993" v="211"/>
          <ac:graphicFrameMkLst>
            <pc:docMk/>
            <pc:sldMk cId="857463578" sldId="295"/>
            <ac:graphicFrameMk id="11" creationId="{F3410983-0D44-DF01-C5AC-4244D52F455D}"/>
          </ac:graphicFrameMkLst>
        </pc:graphicFrameChg>
        <pc:picChg chg="del">
          <ac:chgData name="Guest User" userId="" providerId="Windows Live" clId="Web-{74D5E42D-7A2A-44CA-B0D5-F11481727643}" dt="2022-12-08T16:51:44.953" v="67"/>
          <ac:picMkLst>
            <pc:docMk/>
            <pc:sldMk cId="857463578" sldId="295"/>
            <ac:picMk id="19" creationId="{B92C3A9E-8848-3C9A-054A-DBF191C010C2}"/>
          </ac:picMkLst>
        </pc:picChg>
      </pc:sldChg>
      <pc:sldChg chg="addSp modSp add replId">
        <pc:chgData name="Guest User" userId="" providerId="Windows Live" clId="Web-{74D5E42D-7A2A-44CA-B0D5-F11481727643}" dt="2022-12-08T17:12:50.476" v="438" actId="20577"/>
        <pc:sldMkLst>
          <pc:docMk/>
          <pc:sldMk cId="2860043573" sldId="296"/>
        </pc:sldMkLst>
        <pc:spChg chg="add mod">
          <ac:chgData name="Guest User" userId="" providerId="Windows Live" clId="Web-{74D5E42D-7A2A-44CA-B0D5-F11481727643}" dt="2022-12-08T17:03:34.194" v="346" actId="14100"/>
          <ac:spMkLst>
            <pc:docMk/>
            <pc:sldMk cId="2860043573" sldId="296"/>
            <ac:spMk id="2" creationId="{9C755241-B95F-BA61-D74F-484DED59765F}"/>
          </ac:spMkLst>
        </pc:spChg>
        <pc:spChg chg="add mod">
          <ac:chgData name="Guest User" userId="" providerId="Windows Live" clId="Web-{74D5E42D-7A2A-44CA-B0D5-F11481727643}" dt="2022-12-08T17:05:33.072" v="386" actId="20577"/>
          <ac:spMkLst>
            <pc:docMk/>
            <pc:sldMk cId="2860043573" sldId="296"/>
            <ac:spMk id="3" creationId="{0B5D498D-C35E-DF76-66EF-B41CA803D0E1}"/>
          </ac:spMkLst>
        </pc:spChg>
        <pc:spChg chg="add mod">
          <ac:chgData name="Guest User" userId="" providerId="Windows Live" clId="Web-{74D5E42D-7A2A-44CA-B0D5-F11481727643}" dt="2022-12-08T17:06:19.183" v="423" actId="20577"/>
          <ac:spMkLst>
            <pc:docMk/>
            <pc:sldMk cId="2860043573" sldId="296"/>
            <ac:spMk id="4" creationId="{109784A3-0713-E06D-59C5-E0C4A06132CD}"/>
          </ac:spMkLst>
        </pc:spChg>
        <pc:spChg chg="mod">
          <ac:chgData name="Guest User" userId="" providerId="Windows Live" clId="Web-{74D5E42D-7A2A-44CA-B0D5-F11481727643}" dt="2022-12-08T17:12:50.476" v="438" actId="20577"/>
          <ac:spMkLst>
            <pc:docMk/>
            <pc:sldMk cId="2860043573" sldId="296"/>
            <ac:spMk id="5" creationId="{8B8EE94A-0CA4-1BE4-AF6E-32A3A375491B}"/>
          </ac:spMkLst>
        </pc:spChg>
        <pc:spChg chg="add mod">
          <ac:chgData name="Guest User" userId="" providerId="Windows Live" clId="Web-{74D5E42D-7A2A-44CA-B0D5-F11481727643}" dt="2022-12-08T17:08:06.530" v="425" actId="14100"/>
          <ac:spMkLst>
            <pc:docMk/>
            <pc:sldMk cId="2860043573" sldId="296"/>
            <ac:spMk id="6" creationId="{E70CB5DB-F1F4-97E3-06E2-054EBBE5B8E6}"/>
          </ac:spMkLst>
        </pc:spChg>
        <pc:spChg chg="mod">
          <ac:chgData name="Guest User" userId="" providerId="Windows Live" clId="Web-{74D5E42D-7A2A-44CA-B0D5-F11481727643}" dt="2022-12-08T17:02:51.583" v="303" actId="14100"/>
          <ac:spMkLst>
            <pc:docMk/>
            <pc:sldMk cId="2860043573" sldId="296"/>
            <ac:spMk id="7" creationId="{24104BED-2D23-3482-4BB3-D29EEC952F2F}"/>
          </ac:spMkLst>
        </pc:spChg>
      </pc:sldChg>
      <pc:sldChg chg="addSp delSp modSp add replId">
        <pc:chgData name="Guest User" userId="" providerId="Windows Live" clId="Web-{74D5E42D-7A2A-44CA-B0D5-F11481727643}" dt="2022-12-08T17:33:31.640" v="911" actId="20577"/>
        <pc:sldMkLst>
          <pc:docMk/>
          <pc:sldMk cId="1173586761" sldId="297"/>
        </pc:sldMkLst>
        <pc:spChg chg="mod">
          <ac:chgData name="Guest User" userId="" providerId="Windows Live" clId="Web-{74D5E42D-7A2A-44CA-B0D5-F11481727643}" dt="2022-12-08T17:24:12.451" v="519" actId="20577"/>
          <ac:spMkLst>
            <pc:docMk/>
            <pc:sldMk cId="1173586761" sldId="297"/>
            <ac:spMk id="2" creationId="{C4CA0637-CCAA-425E-A57A-6205AFDC8B8C}"/>
          </ac:spMkLst>
        </pc:spChg>
        <pc:spChg chg="del">
          <ac:chgData name="Guest User" userId="" providerId="Windows Live" clId="Web-{74D5E42D-7A2A-44CA-B0D5-F11481727643}" dt="2022-12-08T17:23:03.011" v="486"/>
          <ac:spMkLst>
            <pc:docMk/>
            <pc:sldMk cId="1173586761" sldId="297"/>
            <ac:spMk id="3" creationId="{D851C395-6BC4-4F00-B40B-069DBBB7C08B}"/>
          </ac:spMkLst>
        </pc:spChg>
        <pc:spChg chg="mod">
          <ac:chgData name="Guest User" userId="" providerId="Windows Live" clId="Web-{74D5E42D-7A2A-44CA-B0D5-F11481727643}" dt="2022-12-08T17:33:31.640" v="911" actId="20577"/>
          <ac:spMkLst>
            <pc:docMk/>
            <pc:sldMk cId="1173586761" sldId="297"/>
            <ac:spMk id="4" creationId="{A1D16151-9486-4A03-AE3A-F1CC562E0564}"/>
          </ac:spMkLst>
        </pc:spChg>
        <pc:spChg chg="del">
          <ac:chgData name="Guest User" userId="" providerId="Windows Live" clId="Web-{74D5E42D-7A2A-44CA-B0D5-F11481727643}" dt="2022-12-08T17:23:05.386" v="487"/>
          <ac:spMkLst>
            <pc:docMk/>
            <pc:sldMk cId="1173586761" sldId="297"/>
            <ac:spMk id="5" creationId="{DDE59236-37DD-4582-A2A0-3F9A13A3B55D}"/>
          </ac:spMkLst>
        </pc:spChg>
        <pc:spChg chg="del">
          <ac:chgData name="Guest User" userId="" providerId="Windows Live" clId="Web-{74D5E42D-7A2A-44CA-B0D5-F11481727643}" dt="2022-12-08T17:25:37.438" v="613"/>
          <ac:spMkLst>
            <pc:docMk/>
            <pc:sldMk cId="1173586761" sldId="297"/>
            <ac:spMk id="6" creationId="{DE1CCF0F-F0BB-42D7-B3C2-C29336739F32}"/>
          </ac:spMkLst>
        </pc:spChg>
        <pc:spChg chg="del">
          <ac:chgData name="Guest User" userId="" providerId="Windows Live" clId="Web-{74D5E42D-7A2A-44CA-B0D5-F11481727643}" dt="2022-12-08T17:23:14.777" v="490"/>
          <ac:spMkLst>
            <pc:docMk/>
            <pc:sldMk cId="1173586761" sldId="297"/>
            <ac:spMk id="7" creationId="{1F939793-2181-4A3D-9C5A-CE676CC83EC0}"/>
          </ac:spMkLst>
        </pc:spChg>
        <pc:spChg chg="del">
          <ac:chgData name="Guest User" userId="" providerId="Windows Live" clId="Web-{74D5E42D-7A2A-44CA-B0D5-F11481727643}" dt="2022-12-08T17:25:40.110" v="614"/>
          <ac:spMkLst>
            <pc:docMk/>
            <pc:sldMk cId="1173586761" sldId="297"/>
            <ac:spMk id="8" creationId="{C9FA0B0D-7B36-4D63-86BD-20E6E1B6A0D8}"/>
          </ac:spMkLst>
        </pc:spChg>
        <pc:spChg chg="add del mod">
          <ac:chgData name="Guest User" userId="" providerId="Windows Live" clId="Web-{74D5E42D-7A2A-44CA-B0D5-F11481727643}" dt="2022-12-08T17:23:12.089" v="489"/>
          <ac:spMkLst>
            <pc:docMk/>
            <pc:sldMk cId="1173586761" sldId="297"/>
            <ac:spMk id="13" creationId="{C542586D-77DF-E14E-6A80-EF11D36457D7}"/>
          </ac:spMkLst>
        </pc:spChg>
        <pc:spChg chg="add del mod">
          <ac:chgData name="Guest User" userId="" providerId="Windows Live" clId="Web-{74D5E42D-7A2A-44CA-B0D5-F11481727643}" dt="2022-12-08T17:23:09.714" v="488"/>
          <ac:spMkLst>
            <pc:docMk/>
            <pc:sldMk cId="1173586761" sldId="297"/>
            <ac:spMk id="15" creationId="{9F333A5C-54C2-5664-D8C0-0AB5E630E60C}"/>
          </ac:spMkLst>
        </pc:spChg>
        <pc:spChg chg="add del mod">
          <ac:chgData name="Guest User" userId="" providerId="Windows Live" clId="Web-{74D5E42D-7A2A-44CA-B0D5-F11481727643}" dt="2022-12-08T17:23:18.246" v="491"/>
          <ac:spMkLst>
            <pc:docMk/>
            <pc:sldMk cId="1173586761" sldId="297"/>
            <ac:spMk id="17" creationId="{F8CC14BB-6A48-BDDE-A071-0A0295BF5FB0}"/>
          </ac:spMkLst>
        </pc:spChg>
        <pc:spChg chg="add del mod">
          <ac:chgData name="Guest User" userId="" providerId="Windows Live" clId="Web-{74D5E42D-7A2A-44CA-B0D5-F11481727643}" dt="2022-12-08T17:25:43.047" v="615"/>
          <ac:spMkLst>
            <pc:docMk/>
            <pc:sldMk cId="1173586761" sldId="297"/>
            <ac:spMk id="19" creationId="{B07CE7DB-DB04-95BE-038A-20CA8A0C21DF}"/>
          </ac:spMkLst>
        </pc:spChg>
        <pc:spChg chg="add del mod">
          <ac:chgData name="Guest User" userId="" providerId="Windows Live" clId="Web-{74D5E42D-7A2A-44CA-B0D5-F11481727643}" dt="2022-12-08T17:25:45.360" v="616"/>
          <ac:spMkLst>
            <pc:docMk/>
            <pc:sldMk cId="1173586761" sldId="297"/>
            <ac:spMk id="21" creationId="{51AEF9D4-8020-D38E-4E93-1A8959153F3B}"/>
          </ac:spMkLst>
        </pc:spChg>
      </pc:sldChg>
    </pc:docChg>
  </pc:docChgLst>
  <pc:docChgLst>
    <pc:chgData name="Guest User" providerId="Windows Live" clId="Web-{6D9C0B1A-2AC6-4CF0-A953-F073EC9810F0}"/>
    <pc:docChg chg="addSld modSld">
      <pc:chgData name="Guest User" userId="" providerId="Windows Live" clId="Web-{6D9C0B1A-2AC6-4CF0-A953-F073EC9810F0}" dt="2022-12-08T05:52:57.298" v="199" actId="20577"/>
      <pc:docMkLst>
        <pc:docMk/>
      </pc:docMkLst>
      <pc:sldChg chg="addSp delSp modSp">
        <pc:chgData name="Guest User" userId="" providerId="Windows Live" clId="Web-{6D9C0B1A-2AC6-4CF0-A953-F073EC9810F0}" dt="2022-12-08T03:47:27.318" v="76" actId="1076"/>
        <pc:sldMkLst>
          <pc:docMk/>
          <pc:sldMk cId="412336829" sldId="276"/>
        </pc:sldMkLst>
        <pc:picChg chg="mod">
          <ac:chgData name="Guest User" userId="" providerId="Windows Live" clId="Web-{6D9C0B1A-2AC6-4CF0-A953-F073EC9810F0}" dt="2022-12-08T03:47:10.568" v="71" actId="1076"/>
          <ac:picMkLst>
            <pc:docMk/>
            <pc:sldMk cId="412336829" sldId="276"/>
            <ac:picMk id="3" creationId="{79DDA52E-1D8A-A083-A10B-3EE8B88D9398}"/>
          </ac:picMkLst>
        </pc:picChg>
        <pc:picChg chg="del">
          <ac:chgData name="Guest User" userId="" providerId="Windows Live" clId="Web-{6D9C0B1A-2AC6-4CF0-A953-F073EC9810F0}" dt="2022-12-08T03:39:26.193" v="35"/>
          <ac:picMkLst>
            <pc:docMk/>
            <pc:sldMk cId="412336829" sldId="276"/>
            <ac:picMk id="4" creationId="{36A2FA7A-E937-72E7-33BF-F9302F86C3C0}"/>
          </ac:picMkLst>
        </pc:picChg>
        <pc:picChg chg="mod">
          <ac:chgData name="Guest User" userId="" providerId="Windows Live" clId="Web-{6D9C0B1A-2AC6-4CF0-A953-F073EC9810F0}" dt="2022-12-08T03:47:22.427" v="74" actId="1076"/>
          <ac:picMkLst>
            <pc:docMk/>
            <pc:sldMk cId="412336829" sldId="276"/>
            <ac:picMk id="5" creationId="{ADDA9900-8ABA-E348-9A8F-E25FD981A79A}"/>
          </ac:picMkLst>
        </pc:picChg>
        <pc:picChg chg="mod">
          <ac:chgData name="Guest User" userId="" providerId="Windows Live" clId="Web-{6D9C0B1A-2AC6-4CF0-A953-F073EC9810F0}" dt="2022-12-08T03:47:25.459" v="75" actId="1076"/>
          <ac:picMkLst>
            <pc:docMk/>
            <pc:sldMk cId="412336829" sldId="276"/>
            <ac:picMk id="6" creationId="{F13A4FD8-383D-768C-9E62-33521EA7794D}"/>
          </ac:picMkLst>
        </pc:picChg>
        <pc:picChg chg="add del mod">
          <ac:chgData name="Guest User" userId="" providerId="Windows Live" clId="Web-{6D9C0B1A-2AC6-4CF0-A953-F073EC9810F0}" dt="2022-12-08T03:43:44.733" v="45"/>
          <ac:picMkLst>
            <pc:docMk/>
            <pc:sldMk cId="412336829" sldId="276"/>
            <ac:picMk id="10" creationId="{6B1F78D4-68D0-CF4E-4372-FED772C27B10}"/>
          </ac:picMkLst>
        </pc:picChg>
        <pc:picChg chg="del mod">
          <ac:chgData name="Guest User" userId="" providerId="Windows Live" clId="Web-{6D9C0B1A-2AC6-4CF0-A953-F073EC9810F0}" dt="2022-12-08T03:39:45.413" v="41"/>
          <ac:picMkLst>
            <pc:docMk/>
            <pc:sldMk cId="412336829" sldId="276"/>
            <ac:picMk id="11" creationId="{B9C80EFF-93FB-5AD1-C43B-66894CEEC602}"/>
          </ac:picMkLst>
        </pc:picChg>
        <pc:picChg chg="mod">
          <ac:chgData name="Guest User" userId="" providerId="Windows Live" clId="Web-{6D9C0B1A-2AC6-4CF0-A953-F073EC9810F0}" dt="2022-12-08T03:45:55.659" v="61" actId="1076"/>
          <ac:picMkLst>
            <pc:docMk/>
            <pc:sldMk cId="412336829" sldId="276"/>
            <ac:picMk id="12" creationId="{586E77D2-70D3-B34F-E3E2-5A242E61E895}"/>
          </ac:picMkLst>
        </pc:picChg>
        <pc:picChg chg="mod">
          <ac:chgData name="Guest User" userId="" providerId="Windows Live" clId="Web-{6D9C0B1A-2AC6-4CF0-A953-F073EC9810F0}" dt="2022-12-08T03:46:59.427" v="67" actId="1076"/>
          <ac:picMkLst>
            <pc:docMk/>
            <pc:sldMk cId="412336829" sldId="276"/>
            <ac:picMk id="13" creationId="{CE17AB42-D2B6-E9AA-5D61-BE67253C6057}"/>
          </ac:picMkLst>
        </pc:picChg>
        <pc:picChg chg="mod">
          <ac:chgData name="Guest User" userId="" providerId="Windows Live" clId="Web-{6D9C0B1A-2AC6-4CF0-A953-F073EC9810F0}" dt="2022-12-08T03:47:03.224" v="68" actId="1076"/>
          <ac:picMkLst>
            <pc:docMk/>
            <pc:sldMk cId="412336829" sldId="276"/>
            <ac:picMk id="14" creationId="{9A822A11-A6FF-A6AE-3579-C4F5C3F37450}"/>
          </ac:picMkLst>
        </pc:picChg>
        <pc:picChg chg="add mod">
          <ac:chgData name="Guest User" userId="" providerId="Windows Live" clId="Web-{6D9C0B1A-2AC6-4CF0-A953-F073EC9810F0}" dt="2022-12-08T03:47:27.318" v="76" actId="1076"/>
          <ac:picMkLst>
            <pc:docMk/>
            <pc:sldMk cId="412336829" sldId="276"/>
            <ac:picMk id="16" creationId="{4490DC9E-E849-1C7F-6770-D645B7006030}"/>
          </ac:picMkLst>
        </pc:picChg>
        <pc:picChg chg="add del mod">
          <ac:chgData name="Guest User" userId="" providerId="Windows Live" clId="Web-{6D9C0B1A-2AC6-4CF0-A953-F073EC9810F0}" dt="2022-12-08T03:37:26.950" v="26"/>
          <ac:picMkLst>
            <pc:docMk/>
            <pc:sldMk cId="412336829" sldId="276"/>
            <ac:picMk id="17" creationId="{A42F2F24-3CE6-428E-933F-9C2E64BA2522}"/>
          </ac:picMkLst>
        </pc:picChg>
        <pc:picChg chg="add mod">
          <ac:chgData name="Guest User" userId="" providerId="Windows Live" clId="Web-{6D9C0B1A-2AC6-4CF0-A953-F073EC9810F0}" dt="2022-12-08T03:47:07.833" v="70" actId="1076"/>
          <ac:picMkLst>
            <pc:docMk/>
            <pc:sldMk cId="412336829" sldId="276"/>
            <ac:picMk id="18" creationId="{355546FF-4D63-AE7A-2213-BD206BA04610}"/>
          </ac:picMkLst>
        </pc:picChg>
        <pc:picChg chg="add mod">
          <ac:chgData name="Guest User" userId="" providerId="Windows Live" clId="Web-{6D9C0B1A-2AC6-4CF0-A953-F073EC9810F0}" dt="2022-12-08T03:47:04.630" v="69" actId="1076"/>
          <ac:picMkLst>
            <pc:docMk/>
            <pc:sldMk cId="412336829" sldId="276"/>
            <ac:picMk id="19" creationId="{135A15C0-8885-09FD-F5C1-5BD85BD770BC}"/>
          </ac:picMkLst>
        </pc:picChg>
        <pc:picChg chg="add del mod">
          <ac:chgData name="Guest User" userId="" providerId="Windows Live" clId="Web-{6D9C0B1A-2AC6-4CF0-A953-F073EC9810F0}" dt="2022-12-08T03:45:21.111" v="50"/>
          <ac:picMkLst>
            <pc:docMk/>
            <pc:sldMk cId="412336829" sldId="276"/>
            <ac:picMk id="20" creationId="{848764E8-96FE-92B8-3D1B-752D4683A69B}"/>
          </ac:picMkLst>
        </pc:picChg>
      </pc:sldChg>
      <pc:sldChg chg="addSp delSp modSp">
        <pc:chgData name="Guest User" userId="" providerId="Windows Live" clId="Web-{6D9C0B1A-2AC6-4CF0-A953-F073EC9810F0}" dt="2022-12-08T05:52:57.298" v="199" actId="20577"/>
        <pc:sldMkLst>
          <pc:docMk/>
          <pc:sldMk cId="3000539840" sldId="281"/>
        </pc:sldMkLst>
        <pc:spChg chg="add mod">
          <ac:chgData name="Guest User" userId="" providerId="Windows Live" clId="Web-{6D9C0B1A-2AC6-4CF0-A953-F073EC9810F0}" dt="2022-12-08T03:59:11.042" v="179" actId="20577"/>
          <ac:spMkLst>
            <pc:docMk/>
            <pc:sldMk cId="3000539840" sldId="281"/>
            <ac:spMk id="2" creationId="{8A53809E-89DB-CBE3-0FC4-A170F24B74E0}"/>
          </ac:spMkLst>
        </pc:spChg>
        <pc:spChg chg="add mod">
          <ac:chgData name="Guest User" userId="" providerId="Windows Live" clId="Web-{6D9C0B1A-2AC6-4CF0-A953-F073EC9810F0}" dt="2022-12-08T05:52:57.298" v="199" actId="20577"/>
          <ac:spMkLst>
            <pc:docMk/>
            <pc:sldMk cId="3000539840" sldId="281"/>
            <ac:spMk id="3" creationId="{6A28C552-0929-4FE5-0E6C-DC8C3B5863EF}"/>
          </ac:spMkLst>
        </pc:spChg>
        <pc:spChg chg="add del mod">
          <ac:chgData name="Guest User" userId="" providerId="Windows Live" clId="Web-{6D9C0B1A-2AC6-4CF0-A953-F073EC9810F0}" dt="2022-12-08T05:50:24.498" v="184"/>
          <ac:spMkLst>
            <pc:docMk/>
            <pc:sldMk cId="3000539840" sldId="281"/>
            <ac:spMk id="10" creationId="{72580841-5363-E54B-51BE-2A4EA856B747}"/>
          </ac:spMkLst>
        </pc:spChg>
        <pc:spChg chg="mod">
          <ac:chgData name="Guest User" userId="" providerId="Windows Live" clId="Web-{6D9C0B1A-2AC6-4CF0-A953-F073EC9810F0}" dt="2022-12-08T05:51:04.686" v="190" actId="1076"/>
          <ac:spMkLst>
            <pc:docMk/>
            <pc:sldMk cId="3000539840" sldId="281"/>
            <ac:spMk id="12" creationId="{2F16BF70-6FC6-1715-E800-27DDE18DAE26}"/>
          </ac:spMkLst>
        </pc:spChg>
        <pc:picChg chg="add mod">
          <ac:chgData name="Guest User" userId="" providerId="Windows Live" clId="Web-{6D9C0B1A-2AC6-4CF0-A953-F073EC9810F0}" dt="2022-12-08T05:52:07.641" v="196" actId="1076"/>
          <ac:picMkLst>
            <pc:docMk/>
            <pc:sldMk cId="3000539840" sldId="281"/>
            <ac:picMk id="4" creationId="{F7FE8120-7B68-489B-248D-8708C8BAE5EE}"/>
          </ac:picMkLst>
        </pc:picChg>
        <pc:picChg chg="del mod">
          <ac:chgData name="Guest User" userId="" providerId="Windows Live" clId="Web-{6D9C0B1A-2AC6-4CF0-A953-F073EC9810F0}" dt="2022-12-08T05:50:19.216" v="182"/>
          <ac:picMkLst>
            <pc:docMk/>
            <pc:sldMk cId="3000539840" sldId="281"/>
            <ac:picMk id="6" creationId="{042C09D6-5176-17AC-9F1A-AE81EAD487ED}"/>
          </ac:picMkLst>
        </pc:picChg>
      </pc:sldChg>
      <pc:sldChg chg="new">
        <pc:chgData name="Guest User" userId="" providerId="Windows Live" clId="Web-{6D9C0B1A-2AC6-4CF0-A953-F073EC9810F0}" dt="2022-12-08T03:34:28.098" v="16"/>
        <pc:sldMkLst>
          <pc:docMk/>
          <pc:sldMk cId="1698647136" sldId="287"/>
        </pc:sldMkLst>
      </pc:sldChg>
    </pc:docChg>
  </pc:docChgLst>
  <pc:docChgLst>
    <pc:chgData name="Guest User" providerId="Windows Live" clId="Web-{DE5978C0-D28C-49DE-ADDF-334C64D186D8}"/>
    <pc:docChg chg="modSld">
      <pc:chgData name="Guest User" userId="" providerId="Windows Live" clId="Web-{DE5978C0-D28C-49DE-ADDF-334C64D186D8}" dt="2022-12-10T11:42:18.016" v="18" actId="1076"/>
      <pc:docMkLst>
        <pc:docMk/>
      </pc:docMkLst>
      <pc:sldChg chg="addSp delSp modSp">
        <pc:chgData name="Guest User" userId="" providerId="Windows Live" clId="Web-{DE5978C0-D28C-49DE-ADDF-334C64D186D8}" dt="2022-12-10T11:27:00.131" v="17" actId="1076"/>
        <pc:sldMkLst>
          <pc:docMk/>
          <pc:sldMk cId="1599196358" sldId="286"/>
        </pc:sldMkLst>
        <pc:spChg chg="add del mod">
          <ac:chgData name="Guest User" userId="" providerId="Windows Live" clId="Web-{DE5978C0-D28C-49DE-ADDF-334C64D186D8}" dt="2022-12-10T11:25:41.413" v="1"/>
          <ac:spMkLst>
            <pc:docMk/>
            <pc:sldMk cId="1599196358" sldId="286"/>
            <ac:spMk id="4" creationId="{29698C37-F550-A67A-EE31-ED444BBD0395}"/>
          </ac:spMkLst>
        </pc:spChg>
        <pc:picChg chg="add mod ord">
          <ac:chgData name="Guest User" userId="" providerId="Windows Live" clId="Web-{DE5978C0-D28C-49DE-ADDF-334C64D186D8}" dt="2022-12-10T11:27:00.131" v="17" actId="1076"/>
          <ac:picMkLst>
            <pc:docMk/>
            <pc:sldMk cId="1599196358" sldId="286"/>
            <ac:picMk id="5" creationId="{2A206F22-F8AA-FD82-DFB3-160F7FE19822}"/>
          </ac:picMkLst>
        </pc:picChg>
        <pc:picChg chg="del">
          <ac:chgData name="Guest User" userId="" providerId="Windows Live" clId="Web-{DE5978C0-D28C-49DE-ADDF-334C64D186D8}" dt="2022-12-10T11:24:26.961" v="0"/>
          <ac:picMkLst>
            <pc:docMk/>
            <pc:sldMk cId="1599196358" sldId="286"/>
            <ac:picMk id="19" creationId="{7656F2CE-4B7C-685F-E818-1885E804C3B0}"/>
          </ac:picMkLst>
        </pc:picChg>
      </pc:sldChg>
      <pc:sldChg chg="modSp">
        <pc:chgData name="Guest User" userId="" providerId="Windows Live" clId="Web-{DE5978C0-D28C-49DE-ADDF-334C64D186D8}" dt="2022-12-10T11:42:18.016" v="18" actId="1076"/>
        <pc:sldMkLst>
          <pc:docMk/>
          <pc:sldMk cId="2432802717" sldId="294"/>
        </pc:sldMkLst>
        <pc:spChg chg="mod">
          <ac:chgData name="Guest User" userId="" providerId="Windows Live" clId="Web-{DE5978C0-D28C-49DE-ADDF-334C64D186D8}" dt="2022-12-10T11:42:18.016" v="18" actId="1076"/>
          <ac:spMkLst>
            <pc:docMk/>
            <pc:sldMk cId="2432802717" sldId="294"/>
            <ac:spMk id="5" creationId="{020AE948-65D8-53FD-63DF-2DAC19617C39}"/>
          </ac:spMkLst>
        </pc:spChg>
      </pc:sldChg>
    </pc:docChg>
  </pc:docChgLst>
  <pc:docChgLst>
    <pc:chgData name="Guest User" providerId="Windows Live" clId="Web-{B043E538-40D9-44AB-B87C-90D616EB791A}"/>
    <pc:docChg chg="addSld modSld sldOrd">
      <pc:chgData name="Guest User" userId="" providerId="Windows Live" clId="Web-{B043E538-40D9-44AB-B87C-90D616EB791A}" dt="2022-12-08T19:18:22.497" v="6" actId="20577"/>
      <pc:docMkLst>
        <pc:docMk/>
      </pc:docMkLst>
      <pc:sldChg chg="ord">
        <pc:chgData name="Guest User" userId="" providerId="Windows Live" clId="Web-{B043E538-40D9-44AB-B87C-90D616EB791A}" dt="2022-12-08T10:52:14.930" v="2"/>
        <pc:sldMkLst>
          <pc:docMk/>
          <pc:sldMk cId="353272078" sldId="275"/>
        </pc:sldMkLst>
      </pc:sldChg>
      <pc:sldChg chg="new">
        <pc:chgData name="Guest User" userId="" providerId="Windows Live" clId="Web-{B043E538-40D9-44AB-B87C-90D616EB791A}" dt="2022-12-08T10:51:52.523" v="0"/>
        <pc:sldMkLst>
          <pc:docMk/>
          <pc:sldMk cId="3571544181" sldId="288"/>
        </pc:sldMkLst>
      </pc:sldChg>
      <pc:sldChg chg="ord">
        <pc:chgData name="Guest User" userId="" providerId="Windows Live" clId="Web-{B043E538-40D9-44AB-B87C-90D616EB791A}" dt="2022-12-08T18:55:48.954" v="3"/>
        <pc:sldMkLst>
          <pc:docMk/>
          <pc:sldMk cId="763621664" sldId="291"/>
        </pc:sldMkLst>
      </pc:sldChg>
      <pc:sldChg chg="modSp">
        <pc:chgData name="Guest User" userId="" providerId="Windows Live" clId="Web-{B043E538-40D9-44AB-B87C-90D616EB791A}" dt="2022-12-08T19:18:22.497" v="6" actId="20577"/>
        <pc:sldMkLst>
          <pc:docMk/>
          <pc:sldMk cId="347449336" sldId="292"/>
        </pc:sldMkLst>
        <pc:spChg chg="mod">
          <ac:chgData name="Guest User" userId="" providerId="Windows Live" clId="Web-{B043E538-40D9-44AB-B87C-90D616EB791A}" dt="2022-12-08T19:18:22.497" v="6" actId="20577"/>
          <ac:spMkLst>
            <pc:docMk/>
            <pc:sldMk cId="347449336" sldId="292"/>
            <ac:spMk id="3" creationId="{79F81CF7-1B67-5825-20CF-944BA22F4F38}"/>
          </ac:spMkLst>
        </pc:spChg>
      </pc:sldChg>
      <pc:sldChg chg="ord">
        <pc:chgData name="Guest User" userId="" providerId="Windows Live" clId="Web-{B043E538-40D9-44AB-B87C-90D616EB791A}" dt="2022-12-08T18:56:09.564" v="4"/>
        <pc:sldMkLst>
          <pc:docMk/>
          <pc:sldMk cId="4074516840" sldId="293"/>
        </pc:sldMkLst>
      </pc:sldChg>
    </pc:docChg>
  </pc:docChgLst>
  <pc:docChgLst>
    <pc:chgData name="Guest User" providerId="Windows Live" clId="Web-{7E3EC847-C84A-426D-84A5-D2E77FB3576D}"/>
    <pc:docChg chg="addSld delSld modSld sldOrd">
      <pc:chgData name="Guest User" userId="" providerId="Windows Live" clId="Web-{7E3EC847-C84A-426D-84A5-D2E77FB3576D}" dt="2022-12-08T18:26:19.689" v="795" actId="1076"/>
      <pc:docMkLst>
        <pc:docMk/>
      </pc:docMkLst>
      <pc:sldChg chg="del ord">
        <pc:chgData name="Guest User" userId="" providerId="Windows Live" clId="Web-{7E3EC847-C84A-426D-84A5-D2E77FB3576D}" dt="2022-12-08T16:18:32.970" v="228"/>
        <pc:sldMkLst>
          <pc:docMk/>
          <pc:sldMk cId="353272078" sldId="275"/>
        </pc:sldMkLst>
      </pc:sldChg>
      <pc:sldChg chg="addSp delSp modSp new del mod ord setBg">
        <pc:chgData name="Guest User" userId="" providerId="Windows Live" clId="Web-{7E3EC847-C84A-426D-84A5-D2E77FB3576D}" dt="2022-12-08T16:16:21.153" v="216"/>
        <pc:sldMkLst>
          <pc:docMk/>
          <pc:sldMk cId="3003265651" sldId="289"/>
        </pc:sldMkLst>
        <pc:spChg chg="del">
          <ac:chgData name="Guest User" userId="" providerId="Windows Live" clId="Web-{7E3EC847-C84A-426D-84A5-D2E77FB3576D}" dt="2022-12-08T12:16:23.637" v="5"/>
          <ac:spMkLst>
            <pc:docMk/>
            <pc:sldMk cId="3003265651" sldId="289"/>
            <ac:spMk id="2" creationId="{9B78E7DB-3348-5C5B-4707-62B1A4D8250A}"/>
          </ac:spMkLst>
        </pc:spChg>
        <pc:spChg chg="del">
          <ac:chgData name="Guest User" userId="" providerId="Windows Live" clId="Web-{7E3EC847-C84A-426D-84A5-D2E77FB3576D}" dt="2022-12-08T12:16:26.137" v="6"/>
          <ac:spMkLst>
            <pc:docMk/>
            <pc:sldMk cId="3003265651" sldId="289"/>
            <ac:spMk id="3" creationId="{383E17EC-18DE-F959-654D-596398610E75}"/>
          </ac:spMkLst>
        </pc:spChg>
        <pc:spChg chg="mod ord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4" creationId="{86DAE6AA-9AAA-CF79-321D-675F0ED924FD}"/>
          </ac:spMkLst>
        </pc:spChg>
        <pc:spChg chg="mod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5" creationId="{CDC820C3-F120-73F7-C806-7AE789F5255C}"/>
          </ac:spMkLst>
        </pc:spChg>
        <pc:spChg chg="mod ord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6" creationId="{F60ABA80-FA21-70C1-0EC7-CB60A18ECA68}"/>
          </ac:spMkLst>
        </pc:spChg>
        <pc:spChg chg="add del mod">
          <ac:chgData name="Guest User" userId="" providerId="Windows Live" clId="Web-{7E3EC847-C84A-426D-84A5-D2E77FB3576D}" dt="2022-12-08T12:24:16.683" v="12"/>
          <ac:spMkLst>
            <pc:docMk/>
            <pc:sldMk cId="3003265651" sldId="289"/>
            <ac:spMk id="8" creationId="{2156416A-2E5B-341A-CB0D-785DB8F23B71}"/>
          </ac:spMkLst>
        </pc:spChg>
        <pc:spChg chg="add del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16" creationId="{2151139A-886F-4B97-8815-729AD3831BBD}"/>
          </ac:spMkLst>
        </pc:spChg>
        <pc:spChg chg="add del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18" creationId="{AB5E08C4-8CDD-4623-A5B8-E998C6DEE3B7}"/>
          </ac:spMkLst>
        </pc:spChg>
        <pc:spChg chg="add del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20" creationId="{15F33878-D502-4FFA-8ACE-F2AECDB2A23F}"/>
          </ac:spMkLst>
        </pc:spChg>
        <pc:spChg chg="add del mod">
          <ac:chgData name="Guest User" userId="" providerId="Windows Live" clId="Web-{7E3EC847-C84A-426D-84A5-D2E77FB3576D}" dt="2022-12-08T14:44:09.459" v="101"/>
          <ac:spMkLst>
            <pc:docMk/>
            <pc:sldMk cId="3003265651" sldId="289"/>
            <ac:spMk id="20" creationId="{C64608CE-A2CC-F3D8-A045-5225D4A6C78A}"/>
          </ac:spMkLst>
        </pc:spChg>
        <pc:spChg chg="add del mod">
          <ac:chgData name="Guest User" userId="" providerId="Windows Live" clId="Web-{7E3EC847-C84A-426D-84A5-D2E77FB3576D}" dt="2022-12-08T14:44:24.350" v="106"/>
          <ac:spMkLst>
            <pc:docMk/>
            <pc:sldMk cId="3003265651" sldId="289"/>
            <ac:spMk id="21" creationId="{1CFDB7C9-9CF4-EC13-4BEA-35A45D93579A}"/>
          </ac:spMkLst>
        </pc:spChg>
        <pc:spChg chg="add del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22" creationId="{D3539FEE-81D3-4406-802E-60B20B16F4F6}"/>
          </ac:spMkLst>
        </pc:spChg>
        <pc:spChg chg="add del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24" creationId="{DC701763-729E-462F-A5A8-E0DEFEB1E2E4}"/>
          </ac:spMkLst>
        </pc:spChg>
        <pc:spChg chg="add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29" creationId="{9CB95732-565A-4D2C-A3AB-CC460C0D3826}"/>
          </ac:spMkLst>
        </pc:spChg>
        <pc:spChg chg="add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31" creationId="{E19B653C-798C-4333-8452-3DF3AE3C1D11}"/>
          </ac:spMkLst>
        </pc:spChg>
        <pc:spChg chg="add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33" creationId="{0FE50278-E2EC-42B2-A1F1-921DD39901C4}"/>
          </ac:spMkLst>
        </pc:spChg>
        <pc:spChg chg="add">
          <ac:chgData name="Guest User" userId="" providerId="Windows Live" clId="Web-{7E3EC847-C84A-426D-84A5-D2E77FB3576D}" dt="2022-12-08T12:58:17.686" v="42"/>
          <ac:spMkLst>
            <pc:docMk/>
            <pc:sldMk cId="3003265651" sldId="289"/>
            <ac:spMk id="35" creationId="{1236153F-0DB4-40DD-87C6-B40C1B7E282C}"/>
          </ac:spMkLst>
        </pc:spChg>
        <pc:picChg chg="add mod">
          <ac:chgData name="Guest User" userId="" providerId="Windows Live" clId="Web-{7E3EC847-C84A-426D-84A5-D2E77FB3576D}" dt="2022-12-08T16:09:52.529" v="152" actId="1076"/>
          <ac:picMkLst>
            <pc:docMk/>
            <pc:sldMk cId="3003265651" sldId="289"/>
            <ac:picMk id="2" creationId="{0082E351-B07E-9301-E9BA-DC0D44A1067B}"/>
          </ac:picMkLst>
        </pc:picChg>
        <pc:picChg chg="add mod">
          <ac:chgData name="Guest User" userId="" providerId="Windows Live" clId="Web-{7E3EC847-C84A-426D-84A5-D2E77FB3576D}" dt="2022-12-08T16:09:54.389" v="153" actId="1076"/>
          <ac:picMkLst>
            <pc:docMk/>
            <pc:sldMk cId="3003265651" sldId="289"/>
            <ac:picMk id="3" creationId="{CCE453DB-AC09-1845-41D3-2E1ECC8CE1DF}"/>
          </ac:picMkLst>
        </pc:picChg>
        <pc:picChg chg="add del mod">
          <ac:chgData name="Guest User" userId="" providerId="Windows Live" clId="Web-{7E3EC847-C84A-426D-84A5-D2E77FB3576D}" dt="2022-12-08T12:35:45.632" v="19"/>
          <ac:picMkLst>
            <pc:docMk/>
            <pc:sldMk cId="3003265651" sldId="289"/>
            <ac:picMk id="7" creationId="{A15E7E96-5388-CC66-8AD0-441BDC7A8161}"/>
          </ac:picMkLst>
        </pc:picChg>
        <pc:picChg chg="add mod">
          <ac:chgData name="Guest User" userId="" providerId="Windows Live" clId="Web-{7E3EC847-C84A-426D-84A5-D2E77FB3576D}" dt="2022-12-08T16:09:55.451" v="154" actId="1076"/>
          <ac:picMkLst>
            <pc:docMk/>
            <pc:sldMk cId="3003265651" sldId="289"/>
            <ac:picMk id="7" creationId="{F8232366-734F-646F-8E9C-61D87B79CB03}"/>
          </ac:picMkLst>
        </pc:picChg>
        <pc:picChg chg="add mod">
          <ac:chgData name="Guest User" userId="" providerId="Windows Live" clId="Web-{7E3EC847-C84A-426D-84A5-D2E77FB3576D}" dt="2022-12-08T16:09:56.764" v="155" actId="1076"/>
          <ac:picMkLst>
            <pc:docMk/>
            <pc:sldMk cId="3003265651" sldId="289"/>
            <ac:picMk id="8" creationId="{E63745CF-907D-AB94-4455-2FE2CD0A6929}"/>
          </ac:picMkLst>
        </pc:picChg>
        <pc:picChg chg="add del mod">
          <ac:chgData name="Guest User" userId="" providerId="Windows Live" clId="Web-{7E3EC847-C84A-426D-84A5-D2E77FB3576D}" dt="2022-12-08T12:31:31.304" v="17"/>
          <ac:picMkLst>
            <pc:docMk/>
            <pc:sldMk cId="3003265651" sldId="289"/>
            <ac:picMk id="9" creationId="{1920049B-EF8E-6372-14CF-65A64FDD3F7F}"/>
          </ac:picMkLst>
        </pc:picChg>
        <pc:picChg chg="add del mod">
          <ac:chgData name="Guest User" userId="" providerId="Windows Live" clId="Web-{7E3EC847-C84A-426D-84A5-D2E77FB3576D}" dt="2022-12-08T15:19:04.484" v="123"/>
          <ac:picMkLst>
            <pc:docMk/>
            <pc:sldMk cId="3003265651" sldId="289"/>
            <ac:picMk id="9" creationId="{7DF0AA9B-2745-6425-71A7-3660F0D5BEFD}"/>
          </ac:picMkLst>
        </pc:picChg>
        <pc:picChg chg="add del mod">
          <ac:chgData name="Guest User" userId="" providerId="Windows Live" clId="Web-{7E3EC847-C84A-426D-84A5-D2E77FB3576D}" dt="2022-12-08T14:21:14.205" v="84"/>
          <ac:picMkLst>
            <pc:docMk/>
            <pc:sldMk cId="3003265651" sldId="289"/>
            <ac:picMk id="9" creationId="{856DD0B6-CD8C-299A-0099-749A9AFD5536}"/>
          </ac:picMkLst>
        </pc:picChg>
        <pc:picChg chg="add del mod">
          <ac:chgData name="Guest User" userId="" providerId="Windows Live" clId="Web-{7E3EC847-C84A-426D-84A5-D2E77FB3576D}" dt="2022-12-08T14:13:32.833" v="81"/>
          <ac:picMkLst>
            <pc:docMk/>
            <pc:sldMk cId="3003265651" sldId="289"/>
            <ac:picMk id="10" creationId="{2BEB228C-B82A-EC5E-FACB-884B5E234E34}"/>
          </ac:picMkLst>
        </pc:picChg>
        <pc:picChg chg="add del mod">
          <ac:chgData name="Guest User" userId="" providerId="Windows Live" clId="Web-{7E3EC847-C84A-426D-84A5-D2E77FB3576D}" dt="2022-12-08T15:27:02.095" v="132"/>
          <ac:picMkLst>
            <pc:docMk/>
            <pc:sldMk cId="3003265651" sldId="289"/>
            <ac:picMk id="10" creationId="{49AC627C-D67B-EC8A-BBDF-7189501FB66C}"/>
          </ac:picMkLst>
        </pc:picChg>
        <pc:picChg chg="add del mod">
          <ac:chgData name="Guest User" userId="" providerId="Windows Live" clId="Web-{7E3EC847-C84A-426D-84A5-D2E77FB3576D}" dt="2022-12-08T12:42:25.767" v="24"/>
          <ac:picMkLst>
            <pc:docMk/>
            <pc:sldMk cId="3003265651" sldId="289"/>
            <ac:picMk id="10" creationId="{80033A67-698C-3903-B2A3-316141FD82CB}"/>
          </ac:picMkLst>
        </pc:picChg>
        <pc:picChg chg="add del mod">
          <ac:chgData name="Guest User" userId="" providerId="Windows Live" clId="Web-{7E3EC847-C84A-426D-84A5-D2E77FB3576D}" dt="2022-12-08T13:23:57.568" v="49"/>
          <ac:picMkLst>
            <pc:docMk/>
            <pc:sldMk cId="3003265651" sldId="289"/>
            <ac:picMk id="11" creationId="{3691790E-0EAC-4255-788F-7BD3F30A4613}"/>
          </ac:picMkLst>
        </pc:picChg>
        <pc:picChg chg="add mod">
          <ac:chgData name="Guest User" userId="" providerId="Windows Live" clId="Web-{7E3EC847-C84A-426D-84A5-D2E77FB3576D}" dt="2022-12-08T16:10:01.405" v="160" actId="1076"/>
          <ac:picMkLst>
            <pc:docMk/>
            <pc:sldMk cId="3003265651" sldId="289"/>
            <ac:picMk id="11" creationId="{CF53E500-F4EA-5E0C-B08F-42ACBE0BE649}"/>
          </ac:picMkLst>
        </pc:picChg>
        <pc:picChg chg="add mod">
          <ac:chgData name="Guest User" userId="" providerId="Windows Live" clId="Web-{7E3EC847-C84A-426D-84A5-D2E77FB3576D}" dt="2022-12-08T16:10:02.170" v="161" actId="1076"/>
          <ac:picMkLst>
            <pc:docMk/>
            <pc:sldMk cId="3003265651" sldId="289"/>
            <ac:picMk id="12" creationId="{26AE23E4-02D9-AE50-2B10-4C90AD4410F4}"/>
          </ac:picMkLst>
        </pc:picChg>
        <pc:picChg chg="add del mod">
          <ac:chgData name="Guest User" userId="" providerId="Windows Live" clId="Web-{7E3EC847-C84A-426D-84A5-D2E77FB3576D}" dt="2022-12-08T13:26:13.212" v="53"/>
          <ac:picMkLst>
            <pc:docMk/>
            <pc:sldMk cId="3003265651" sldId="289"/>
            <ac:picMk id="12" creationId="{84021D65-6AC2-E49A-E3FB-0AE68EF41612}"/>
          </ac:picMkLst>
        </pc:picChg>
        <pc:picChg chg="add del mod">
          <ac:chgData name="Guest User" userId="" providerId="Windows Live" clId="Web-{7E3EC847-C84A-426D-84A5-D2E77FB3576D}" dt="2022-12-08T14:23:43.349" v="88"/>
          <ac:picMkLst>
            <pc:docMk/>
            <pc:sldMk cId="3003265651" sldId="289"/>
            <ac:picMk id="13" creationId="{426D08DC-5C01-DFE3-8CDA-31E155881639}"/>
          </ac:picMkLst>
        </pc:picChg>
        <pc:picChg chg="add del mod">
          <ac:chgData name="Guest User" userId="" providerId="Windows Live" clId="Web-{7E3EC847-C84A-426D-84A5-D2E77FB3576D}" dt="2022-12-08T12:55:59.896" v="33"/>
          <ac:picMkLst>
            <pc:docMk/>
            <pc:sldMk cId="3003265651" sldId="289"/>
            <ac:picMk id="13" creationId="{82CAD976-4BBF-F75D-9D5A-419935355FFD}"/>
          </ac:picMkLst>
        </pc:picChg>
        <pc:picChg chg="add mod">
          <ac:chgData name="Guest User" userId="" providerId="Windows Live" clId="Web-{7E3EC847-C84A-426D-84A5-D2E77FB3576D}" dt="2022-12-08T16:14:01.351" v="192" actId="1076"/>
          <ac:picMkLst>
            <pc:docMk/>
            <pc:sldMk cId="3003265651" sldId="289"/>
            <ac:picMk id="13" creationId="{AD9A5BCA-419F-B610-3DC8-7CF6A78DBCAE}"/>
          </ac:picMkLst>
        </pc:picChg>
        <pc:picChg chg="add del mod">
          <ac:chgData name="Guest User" userId="" providerId="Windows Live" clId="Web-{7E3EC847-C84A-426D-84A5-D2E77FB3576D}" dt="2022-12-08T13:28:39.638" v="56"/>
          <ac:picMkLst>
            <pc:docMk/>
            <pc:sldMk cId="3003265651" sldId="289"/>
            <ac:picMk id="14" creationId="{5CC666F1-6A92-386E-5FBC-A6A9285827B2}"/>
          </ac:picMkLst>
        </pc:picChg>
        <pc:picChg chg="add mod">
          <ac:chgData name="Guest User" userId="" providerId="Windows Live" clId="Web-{7E3EC847-C84A-426D-84A5-D2E77FB3576D}" dt="2022-12-08T16:10:07.483" v="164" actId="1076"/>
          <ac:picMkLst>
            <pc:docMk/>
            <pc:sldMk cId="3003265651" sldId="289"/>
            <ac:picMk id="14" creationId="{7AFA853C-B0AE-469E-4BE1-10FA924DBE6E}"/>
          </ac:picMkLst>
        </pc:picChg>
        <pc:picChg chg="add mod">
          <ac:chgData name="Guest User" userId="" providerId="Windows Live" clId="Web-{7E3EC847-C84A-426D-84A5-D2E77FB3576D}" dt="2022-12-08T16:09:58.827" v="157" actId="1076"/>
          <ac:picMkLst>
            <pc:docMk/>
            <pc:sldMk cId="3003265651" sldId="289"/>
            <ac:picMk id="15" creationId="{BC28FBFD-7F1E-7288-7613-DBFC811D8035}"/>
          </ac:picMkLst>
        </pc:picChg>
        <pc:picChg chg="add mod">
          <ac:chgData name="Guest User" userId="" providerId="Windows Live" clId="Web-{7E3EC847-C84A-426D-84A5-D2E77FB3576D}" dt="2022-12-08T16:09:57.702" v="156" actId="1076"/>
          <ac:picMkLst>
            <pc:docMk/>
            <pc:sldMk cId="3003265651" sldId="289"/>
            <ac:picMk id="16" creationId="{BA2159A9-D69A-2CF7-28F4-5E207D8AB5B4}"/>
          </ac:picMkLst>
        </pc:picChg>
        <pc:picChg chg="add mod">
          <ac:chgData name="Guest User" userId="" providerId="Windows Live" clId="Web-{7E3EC847-C84A-426D-84A5-D2E77FB3576D}" dt="2022-12-08T16:09:59.483" v="158" actId="1076"/>
          <ac:picMkLst>
            <pc:docMk/>
            <pc:sldMk cId="3003265651" sldId="289"/>
            <ac:picMk id="17" creationId="{0A2E3D55-5E50-D297-C106-39C74A7599D9}"/>
          </ac:picMkLst>
        </pc:picChg>
        <pc:picChg chg="add mod">
          <ac:chgData name="Guest User" userId="" providerId="Windows Live" clId="Web-{7E3EC847-C84A-426D-84A5-D2E77FB3576D}" dt="2022-12-08T16:14:02.304" v="193" actId="1076"/>
          <ac:picMkLst>
            <pc:docMk/>
            <pc:sldMk cId="3003265651" sldId="289"/>
            <ac:picMk id="18" creationId="{24842DF1-A173-C672-EBCD-5EF16285BB73}"/>
          </ac:picMkLst>
        </pc:picChg>
        <pc:picChg chg="add del mod">
          <ac:chgData name="Guest User" userId="" providerId="Windows Live" clId="Web-{7E3EC847-C84A-426D-84A5-D2E77FB3576D}" dt="2022-12-08T15:30:49.806" v="133"/>
          <ac:picMkLst>
            <pc:docMk/>
            <pc:sldMk cId="3003265651" sldId="289"/>
            <ac:picMk id="19" creationId="{8569E4E6-0EE7-6C48-D054-29901E4BBAE6}"/>
          </ac:picMkLst>
        </pc:picChg>
        <pc:picChg chg="add del mod">
          <ac:chgData name="Guest User" userId="" providerId="Windows Live" clId="Web-{7E3EC847-C84A-426D-84A5-D2E77FB3576D}" dt="2022-12-08T15:31:42.136" v="137"/>
          <ac:picMkLst>
            <pc:docMk/>
            <pc:sldMk cId="3003265651" sldId="289"/>
            <ac:picMk id="22" creationId="{03569475-215C-1A9D-8486-4C4BA1FCDB0F}"/>
          </ac:picMkLst>
        </pc:picChg>
        <pc:picChg chg="add mod">
          <ac:chgData name="Guest User" userId="" providerId="Windows Live" clId="Web-{7E3EC847-C84A-426D-84A5-D2E77FB3576D}" dt="2022-12-08T15:34:52.596" v="146" actId="1076"/>
          <ac:picMkLst>
            <pc:docMk/>
            <pc:sldMk cId="3003265651" sldId="289"/>
            <ac:picMk id="23" creationId="{223857F1-7E6E-C480-4EBB-7EA4AC18B8A0}"/>
          </ac:picMkLst>
        </pc:picChg>
      </pc:sldChg>
      <pc:sldChg chg="add del replId">
        <pc:chgData name="Guest User" userId="" providerId="Windows Live" clId="Web-{7E3EC847-C84A-426D-84A5-D2E77FB3576D}" dt="2022-12-08T12:56:22.116" v="39"/>
        <pc:sldMkLst>
          <pc:docMk/>
          <pc:sldMk cId="3487557181" sldId="290"/>
        </pc:sldMkLst>
      </pc:sldChg>
      <pc:sldChg chg="addSp delSp modSp new ord">
        <pc:chgData name="Guest User" userId="" providerId="Windows Live" clId="Web-{7E3EC847-C84A-426D-84A5-D2E77FB3576D}" dt="2022-12-08T16:30:46.089" v="582"/>
        <pc:sldMkLst>
          <pc:docMk/>
          <pc:sldMk cId="763621664" sldId="291"/>
        </pc:sldMkLst>
        <pc:spChg chg="del">
          <ac:chgData name="Guest User" userId="" providerId="Windows Live" clId="Web-{7E3EC847-C84A-426D-84A5-D2E77FB3576D}" dt="2022-12-08T16:10:35.281" v="166"/>
          <ac:spMkLst>
            <pc:docMk/>
            <pc:sldMk cId="763621664" sldId="291"/>
            <ac:spMk id="2" creationId="{100C4583-A6D4-C0ED-3039-BADF454D1E69}"/>
          </ac:spMkLst>
        </pc:spChg>
        <pc:spChg chg="del">
          <ac:chgData name="Guest User" userId="" providerId="Windows Live" clId="Web-{7E3EC847-C84A-426D-84A5-D2E77FB3576D}" dt="2022-12-08T16:10:39.297" v="167"/>
          <ac:spMkLst>
            <pc:docMk/>
            <pc:sldMk cId="763621664" sldId="291"/>
            <ac:spMk id="3" creationId="{533502B1-0545-2926-ADD6-DFD70EB13078}"/>
          </ac:spMkLst>
        </pc:spChg>
        <pc:picChg chg="add mod">
          <ac:chgData name="Guest User" userId="" providerId="Windows Live" clId="Web-{7E3EC847-C84A-426D-84A5-D2E77FB3576D}" dt="2022-12-08T16:11:48.643" v="181" actId="1076"/>
          <ac:picMkLst>
            <pc:docMk/>
            <pc:sldMk cId="763621664" sldId="291"/>
            <ac:picMk id="8" creationId="{1112115A-6E02-454B-F158-65D1C3671988}"/>
          </ac:picMkLst>
        </pc:picChg>
        <pc:picChg chg="add mod">
          <ac:chgData name="Guest User" userId="" providerId="Windows Live" clId="Web-{7E3EC847-C84A-426D-84A5-D2E77FB3576D}" dt="2022-12-08T16:15:31.573" v="205" actId="1076"/>
          <ac:picMkLst>
            <pc:docMk/>
            <pc:sldMk cId="763621664" sldId="291"/>
            <ac:picMk id="10" creationId="{CF491433-E8DB-4310-8D4F-FC84B5224547}"/>
          </ac:picMkLst>
        </pc:picChg>
        <pc:picChg chg="add mod">
          <ac:chgData name="Guest User" userId="" providerId="Windows Live" clId="Web-{7E3EC847-C84A-426D-84A5-D2E77FB3576D}" dt="2022-12-08T16:15:34.854" v="206" actId="1076"/>
          <ac:picMkLst>
            <pc:docMk/>
            <pc:sldMk cId="763621664" sldId="291"/>
            <ac:picMk id="12" creationId="{2C8B9D7A-05E0-31AE-5512-690F7059AB02}"/>
          </ac:picMkLst>
        </pc:picChg>
        <pc:picChg chg="add mod">
          <ac:chgData name="Guest User" userId="" providerId="Windows Live" clId="Web-{7E3EC847-C84A-426D-84A5-D2E77FB3576D}" dt="2022-12-08T16:15:36.823" v="207" actId="1076"/>
          <ac:picMkLst>
            <pc:docMk/>
            <pc:sldMk cId="763621664" sldId="291"/>
            <ac:picMk id="14" creationId="{CCF4B3C0-683D-8F8F-4FDA-A2558D7EDCF0}"/>
          </ac:picMkLst>
        </pc:picChg>
        <pc:picChg chg="add mod">
          <ac:chgData name="Guest User" userId="" providerId="Windows Live" clId="Web-{7E3EC847-C84A-426D-84A5-D2E77FB3576D}" dt="2022-12-08T16:15:39.042" v="208" actId="1076"/>
          <ac:picMkLst>
            <pc:docMk/>
            <pc:sldMk cId="763621664" sldId="291"/>
            <ac:picMk id="16" creationId="{C9514552-AA54-269C-0DDD-A82E3E81BAE9}"/>
          </ac:picMkLst>
        </pc:picChg>
        <pc:picChg chg="add mod">
          <ac:chgData name="Guest User" userId="" providerId="Windows Live" clId="Web-{7E3EC847-C84A-426D-84A5-D2E77FB3576D}" dt="2022-12-08T16:15:42.839" v="209" actId="1076"/>
          <ac:picMkLst>
            <pc:docMk/>
            <pc:sldMk cId="763621664" sldId="291"/>
            <ac:picMk id="18" creationId="{33A200AF-4427-C7DF-17D4-45B80A789511}"/>
          </ac:picMkLst>
        </pc:picChg>
        <pc:picChg chg="add mod">
          <ac:chgData name="Guest User" userId="" providerId="Windows Live" clId="Web-{7E3EC847-C84A-426D-84A5-D2E77FB3576D}" dt="2022-12-08T16:15:44.698" v="210" actId="1076"/>
          <ac:picMkLst>
            <pc:docMk/>
            <pc:sldMk cId="763621664" sldId="291"/>
            <ac:picMk id="20" creationId="{9F720B37-1616-B3D5-C87D-7A3DBD98A03C}"/>
          </ac:picMkLst>
        </pc:picChg>
        <pc:picChg chg="add mod">
          <ac:chgData name="Guest User" userId="" providerId="Windows Live" clId="Web-{7E3EC847-C84A-426D-84A5-D2E77FB3576D}" dt="2022-12-08T16:24:27.092" v="376" actId="1076"/>
          <ac:picMkLst>
            <pc:docMk/>
            <pc:sldMk cId="763621664" sldId="291"/>
            <ac:picMk id="22" creationId="{AC849951-A847-049B-C037-F16AE3F3831E}"/>
          </ac:picMkLst>
        </pc:picChg>
        <pc:picChg chg="add mod">
          <ac:chgData name="Guest User" userId="" providerId="Windows Live" clId="Web-{7E3EC847-C84A-426D-84A5-D2E77FB3576D}" dt="2022-12-08T16:15:53.495" v="212" actId="1076"/>
          <ac:picMkLst>
            <pc:docMk/>
            <pc:sldMk cId="763621664" sldId="291"/>
            <ac:picMk id="24" creationId="{3AAE801F-A834-727D-88F2-B287222AEB89}"/>
          </ac:picMkLst>
        </pc:picChg>
        <pc:picChg chg="add mod">
          <ac:chgData name="Guest User" userId="" providerId="Windows Live" clId="Web-{7E3EC847-C84A-426D-84A5-D2E77FB3576D}" dt="2022-12-08T16:15:55.214" v="213" actId="1076"/>
          <ac:picMkLst>
            <pc:docMk/>
            <pc:sldMk cId="763621664" sldId="291"/>
            <ac:picMk id="26" creationId="{E95E5857-A75A-A42C-C6DC-EEF710364BC6}"/>
          </ac:picMkLst>
        </pc:picChg>
        <pc:picChg chg="add mod">
          <ac:chgData name="Guest User" userId="" providerId="Windows Live" clId="Web-{7E3EC847-C84A-426D-84A5-D2E77FB3576D}" dt="2022-12-08T16:15:56.886" v="214" actId="1076"/>
          <ac:picMkLst>
            <pc:docMk/>
            <pc:sldMk cId="763621664" sldId="291"/>
            <ac:picMk id="28" creationId="{4E9D59C7-6CB8-E63B-F21A-F17F96494281}"/>
          </ac:picMkLst>
        </pc:picChg>
        <pc:picChg chg="add mod">
          <ac:chgData name="Guest User" userId="" providerId="Windows Live" clId="Web-{7E3EC847-C84A-426D-84A5-D2E77FB3576D}" dt="2022-12-08T16:24:28.576" v="377" actId="1076"/>
          <ac:picMkLst>
            <pc:docMk/>
            <pc:sldMk cId="763621664" sldId="291"/>
            <ac:picMk id="30" creationId="{AF08B5CB-9D28-77DD-BCDA-92AD7501E609}"/>
          </ac:picMkLst>
        </pc:picChg>
        <pc:picChg chg="add del mod">
          <ac:chgData name="Guest User" userId="" providerId="Windows Live" clId="Web-{7E3EC847-C84A-426D-84A5-D2E77FB3576D}" dt="2022-12-08T16:30:46.089" v="582"/>
          <ac:picMkLst>
            <pc:docMk/>
            <pc:sldMk cId="763621664" sldId="291"/>
            <ac:picMk id="32" creationId="{2EB52766-27C2-B047-41C0-7B294E1994F2}"/>
          </ac:picMkLst>
        </pc:picChg>
      </pc:sldChg>
      <pc:sldChg chg="add del replId">
        <pc:chgData name="Guest User" userId="" providerId="Windows Live" clId="Web-{7E3EC847-C84A-426D-84A5-D2E77FB3576D}" dt="2022-12-08T12:56:21.460" v="38"/>
        <pc:sldMkLst>
          <pc:docMk/>
          <pc:sldMk cId="3646875878" sldId="291"/>
        </pc:sldMkLst>
      </pc:sldChg>
      <pc:sldChg chg="addSp delSp modSp new ord">
        <pc:chgData name="Guest User" userId="" providerId="Windows Live" clId="Web-{7E3EC847-C84A-426D-84A5-D2E77FB3576D}" dt="2022-12-08T18:20:58.558" v="718"/>
        <pc:sldMkLst>
          <pc:docMk/>
          <pc:sldMk cId="347449336" sldId="292"/>
        </pc:sldMkLst>
        <pc:spChg chg="add mod">
          <ac:chgData name="Guest User" userId="" providerId="Windows Live" clId="Web-{7E3EC847-C84A-426D-84A5-D2E77FB3576D}" dt="2022-12-08T18:19:25.943" v="671" actId="1076"/>
          <ac:spMkLst>
            <pc:docMk/>
            <pc:sldMk cId="347449336" sldId="292"/>
            <ac:spMk id="2" creationId="{57398ABB-35AC-B903-B6C4-059884F8197B}"/>
          </ac:spMkLst>
        </pc:spChg>
        <pc:spChg chg="del">
          <ac:chgData name="Guest User" userId="" providerId="Windows Live" clId="Web-{7E3EC847-C84A-426D-84A5-D2E77FB3576D}" dt="2022-12-08T16:17:40.468" v="224"/>
          <ac:spMkLst>
            <pc:docMk/>
            <pc:sldMk cId="347449336" sldId="292"/>
            <ac:spMk id="2" creationId="{C69161BA-CF85-D1A1-71FB-4B2044FDB01B}"/>
          </ac:spMkLst>
        </pc:spChg>
        <pc:spChg chg="del">
          <ac:chgData name="Guest User" userId="" providerId="Windows Live" clId="Web-{7E3EC847-C84A-426D-84A5-D2E77FB3576D}" dt="2022-12-08T16:17:42.655" v="225"/>
          <ac:spMkLst>
            <pc:docMk/>
            <pc:sldMk cId="347449336" sldId="292"/>
            <ac:spMk id="3" creationId="{9359B64F-28C1-39C9-4BC8-3A2327A4D088}"/>
          </ac:spMkLst>
        </pc:spChg>
        <pc:spChg chg="add mod">
          <ac:chgData name="Guest User" userId="" providerId="Windows Live" clId="Web-{7E3EC847-C84A-426D-84A5-D2E77FB3576D}" dt="2022-12-08T16:17:49.265" v="227" actId="1076"/>
          <ac:spMkLst>
            <pc:docMk/>
            <pc:sldMk cId="347449336" sldId="292"/>
            <ac:spMk id="7" creationId="{6D2EE485-48DA-8CAC-B9E3-B683E2F6BE90}"/>
          </ac:spMkLst>
        </pc:spChg>
        <pc:spChg chg="add mod">
          <ac:chgData name="Guest User" userId="" providerId="Windows Live" clId="Web-{7E3EC847-C84A-426D-84A5-D2E77FB3576D}" dt="2022-12-08T16:19:02.018" v="239" actId="20577"/>
          <ac:spMkLst>
            <pc:docMk/>
            <pc:sldMk cId="347449336" sldId="292"/>
            <ac:spMk id="8" creationId="{D2557985-722A-9263-24DA-BEA96F94EB90}"/>
          </ac:spMkLst>
        </pc:spChg>
        <pc:spChg chg="add mod">
          <ac:chgData name="Guest User" userId="" providerId="Windows Live" clId="Web-{7E3EC847-C84A-426D-84A5-D2E77FB3576D}" dt="2022-12-08T16:59:24.982" v="608" actId="20577"/>
          <ac:spMkLst>
            <pc:docMk/>
            <pc:sldMk cId="347449336" sldId="292"/>
            <ac:spMk id="9" creationId="{384CE3F1-C452-0256-5D90-E3AA60AB7986}"/>
          </ac:spMkLst>
        </pc:spChg>
        <pc:spChg chg="add del mod">
          <ac:chgData name="Guest User" userId="" providerId="Windows Live" clId="Web-{7E3EC847-C84A-426D-84A5-D2E77FB3576D}" dt="2022-12-08T16:27:59.427" v="524"/>
          <ac:spMkLst>
            <pc:docMk/>
            <pc:sldMk cId="347449336" sldId="292"/>
            <ac:spMk id="10" creationId="{365E81F6-2F58-C334-8D58-235B560B8FB5}"/>
          </ac:spMkLst>
        </pc:spChg>
        <pc:spChg chg="add del mod">
          <ac:chgData name="Guest User" userId="" providerId="Windows Live" clId="Web-{7E3EC847-C84A-426D-84A5-D2E77FB3576D}" dt="2022-12-08T18:20:58.558" v="718"/>
          <ac:spMkLst>
            <pc:docMk/>
            <pc:sldMk cId="347449336" sldId="292"/>
            <ac:spMk id="10" creationId="{4A4FC2C4-468B-F4F9-9AAB-6897B553E93C}"/>
          </ac:spMkLst>
        </pc:spChg>
        <pc:spChg chg="add mod">
          <ac:chgData name="Guest User" userId="" providerId="Windows Live" clId="Web-{7E3EC847-C84A-426D-84A5-D2E77FB3576D}" dt="2022-12-08T18:19:23.068" v="670" actId="1076"/>
          <ac:spMkLst>
            <pc:docMk/>
            <pc:sldMk cId="347449336" sldId="292"/>
            <ac:spMk id="11" creationId="{71877F99-B998-C59D-54C9-666892925C48}"/>
          </ac:spMkLst>
        </pc:spChg>
      </pc:sldChg>
      <pc:sldChg chg="new del">
        <pc:chgData name="Guest User" userId="" providerId="Windows Live" clId="Web-{7E3EC847-C84A-426D-84A5-D2E77FB3576D}" dt="2022-12-08T16:16:57.591" v="219"/>
        <pc:sldMkLst>
          <pc:docMk/>
          <pc:sldMk cId="1029520118" sldId="292"/>
        </pc:sldMkLst>
      </pc:sldChg>
      <pc:sldChg chg="addSp delSp modSp new">
        <pc:chgData name="Guest User" userId="" providerId="Windows Live" clId="Web-{7E3EC847-C84A-426D-84A5-D2E77FB3576D}" dt="2022-12-08T16:31:03.199" v="588" actId="1076"/>
        <pc:sldMkLst>
          <pc:docMk/>
          <pc:sldMk cId="4074516840" sldId="293"/>
        </pc:sldMkLst>
        <pc:spChg chg="del">
          <ac:chgData name="Guest User" userId="" providerId="Windows Live" clId="Web-{7E3EC847-C84A-426D-84A5-D2E77FB3576D}" dt="2022-12-08T16:30:55.777" v="584"/>
          <ac:spMkLst>
            <pc:docMk/>
            <pc:sldMk cId="4074516840" sldId="293"/>
            <ac:spMk id="2" creationId="{8EDB848F-D28F-535D-8B27-1D27FD031DD7}"/>
          </ac:spMkLst>
        </pc:spChg>
        <pc:spChg chg="del">
          <ac:chgData name="Guest User" userId="" providerId="Windows Live" clId="Web-{7E3EC847-C84A-426D-84A5-D2E77FB3576D}" dt="2022-12-08T16:30:58.871" v="585"/>
          <ac:spMkLst>
            <pc:docMk/>
            <pc:sldMk cId="4074516840" sldId="293"/>
            <ac:spMk id="3" creationId="{9CC721FC-B517-92E3-EF2A-E369998BAC77}"/>
          </ac:spMkLst>
        </pc:spChg>
        <pc:picChg chg="add mod">
          <ac:chgData name="Guest User" userId="" providerId="Windows Live" clId="Web-{7E3EC847-C84A-426D-84A5-D2E77FB3576D}" dt="2022-12-08T16:31:03.199" v="588" actId="1076"/>
          <ac:picMkLst>
            <pc:docMk/>
            <pc:sldMk cId="4074516840" sldId="293"/>
            <ac:picMk id="7" creationId="{A5555F7D-4D60-3ABE-F2ED-92AA92D66FA8}"/>
          </ac:picMkLst>
        </pc:picChg>
      </pc:sldChg>
      <pc:sldChg chg="addSp delSp modSp new">
        <pc:chgData name="Guest User" userId="" providerId="Windows Live" clId="Web-{7E3EC847-C84A-426D-84A5-D2E77FB3576D}" dt="2022-12-08T18:26:19.689" v="795" actId="1076"/>
        <pc:sldMkLst>
          <pc:docMk/>
          <pc:sldMk cId="64917203" sldId="297"/>
        </pc:sldMkLst>
        <pc:spChg chg="del">
          <ac:chgData name="Guest User" userId="" providerId="Windows Live" clId="Web-{7E3EC847-C84A-426D-84A5-D2E77FB3576D}" dt="2022-12-08T18:20:47.245" v="716"/>
          <ac:spMkLst>
            <pc:docMk/>
            <pc:sldMk cId="64917203" sldId="297"/>
            <ac:spMk id="2" creationId="{5EF878F9-5AC2-7407-600C-556E63F185C9}"/>
          </ac:spMkLst>
        </pc:spChg>
        <pc:spChg chg="del">
          <ac:chgData name="Guest User" userId="" providerId="Windows Live" clId="Web-{7E3EC847-C84A-426D-84A5-D2E77FB3576D}" dt="2022-12-08T18:20:49.433" v="717"/>
          <ac:spMkLst>
            <pc:docMk/>
            <pc:sldMk cId="64917203" sldId="297"/>
            <ac:spMk id="3" creationId="{F8B5B35A-F81E-012E-B89E-1047879B2F04}"/>
          </ac:spMkLst>
        </pc:spChg>
        <pc:spChg chg="add del mod">
          <ac:chgData name="Guest User" userId="" providerId="Windows Live" clId="Web-{7E3EC847-C84A-426D-84A5-D2E77FB3576D}" dt="2022-12-08T18:20:44.901" v="715"/>
          <ac:spMkLst>
            <pc:docMk/>
            <pc:sldMk cId="64917203" sldId="297"/>
            <ac:spMk id="7" creationId="{4DDE4368-CE2B-EF47-52CB-0874D25EACB4}"/>
          </ac:spMkLst>
        </pc:spChg>
        <pc:spChg chg="add del mod">
          <ac:chgData name="Guest User" userId="" providerId="Windows Live" clId="Web-{7E3EC847-C84A-426D-84A5-D2E77FB3576D}" dt="2022-12-08T18:24:26.400" v="739"/>
          <ac:spMkLst>
            <pc:docMk/>
            <pc:sldMk cId="64917203" sldId="297"/>
            <ac:spMk id="8" creationId="{BCCB7D0B-F568-49B0-D2C2-23B97D840EAB}"/>
          </ac:spMkLst>
        </pc:spChg>
        <pc:spChg chg="add del mod">
          <ac:chgData name="Guest User" userId="" providerId="Windows Live" clId="Web-{7E3EC847-C84A-426D-84A5-D2E77FB3576D}" dt="2022-12-08T18:23:16.052" v="727"/>
          <ac:spMkLst>
            <pc:docMk/>
            <pc:sldMk cId="64917203" sldId="297"/>
            <ac:spMk id="9" creationId="{71391885-7B5B-FE11-9086-E3B6A35E8BEE}"/>
          </ac:spMkLst>
        </pc:spChg>
        <pc:spChg chg="add del mod">
          <ac:chgData name="Guest User" userId="" providerId="Windows Live" clId="Web-{7E3EC847-C84A-426D-84A5-D2E77FB3576D}" dt="2022-12-08T18:24:25.791" v="738"/>
          <ac:spMkLst>
            <pc:docMk/>
            <pc:sldMk cId="64917203" sldId="297"/>
            <ac:spMk id="10" creationId="{DA78DE9B-9BD1-9954-B055-038B635696E2}"/>
          </ac:spMkLst>
        </pc:spChg>
        <pc:spChg chg="add mod">
          <ac:chgData name="Guest User" userId="" providerId="Windows Live" clId="Web-{7E3EC847-C84A-426D-84A5-D2E77FB3576D}" dt="2022-12-08T18:26:19.689" v="795" actId="1076"/>
          <ac:spMkLst>
            <pc:docMk/>
            <pc:sldMk cId="64917203" sldId="297"/>
            <ac:spMk id="11" creationId="{07B606AE-14A7-8B2C-1CE8-DB995840DC86}"/>
          </ac:spMkLst>
        </pc:spChg>
      </pc:sldChg>
    </pc:docChg>
  </pc:docChgLst>
  <pc:docChgLst>
    <pc:chgData name="Guest User" providerId="Windows Live" clId="Web-{1FA3720A-DC38-409F-A036-A78F8732DF4C}"/>
    <pc:docChg chg="modSld">
      <pc:chgData name="Guest User" userId="" providerId="Windows Live" clId="Web-{1FA3720A-DC38-409F-A036-A78F8732DF4C}" dt="2022-12-05T20:47:03.579" v="2" actId="14100"/>
      <pc:docMkLst>
        <pc:docMk/>
      </pc:docMkLst>
      <pc:sldChg chg="modSp">
        <pc:chgData name="Guest User" userId="" providerId="Windows Live" clId="Web-{1FA3720A-DC38-409F-A036-A78F8732DF4C}" dt="2022-12-05T20:47:03.579" v="2" actId="14100"/>
        <pc:sldMkLst>
          <pc:docMk/>
          <pc:sldMk cId="1969787568" sldId="271"/>
        </pc:sldMkLst>
        <pc:spChg chg="mod">
          <ac:chgData name="Guest User" userId="" providerId="Windows Live" clId="Web-{1FA3720A-DC38-409F-A036-A78F8732DF4C}" dt="2022-12-05T20:47:03.579" v="2" actId="14100"/>
          <ac:spMkLst>
            <pc:docMk/>
            <pc:sldMk cId="1969787568" sldId="271"/>
            <ac:spMk id="3" creationId="{AF64C29E-DF30-4DC6-AB95-2016F9A703B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384" y="4425196"/>
            <a:ext cx="7401463" cy="570974"/>
          </a:xfrm>
        </p:spPr>
        <p:txBody>
          <a:bodyPr/>
          <a:lstStyle/>
          <a:p>
            <a:r>
              <a:rPr lang="en-US"/>
              <a:t>Data Analysis – Team project</a:t>
            </a:r>
            <a:br>
              <a:rPr lang="en-US"/>
            </a:br>
            <a:r>
              <a:rPr lang="en-US"/>
              <a:t>Crime rate in west midlands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4653" y="4996170"/>
            <a:ext cx="1600515" cy="1387377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Team 4</a:t>
            </a:r>
            <a:r>
              <a:rPr lang="en-US" sz="1200"/>
              <a:t>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/>
              <a:t>Jyothi </a:t>
            </a:r>
            <a:r>
              <a:rPr lang="en-US" sz="1200" err="1"/>
              <a:t>Palle</a:t>
            </a:r>
            <a:endParaRPr lang="en-US" sz="120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/>
              <a:t>Olive </a:t>
            </a:r>
            <a:r>
              <a:rPr lang="en-US" sz="1200" err="1"/>
              <a:t>Mckenzie</a:t>
            </a:r>
            <a:endParaRPr lang="en-US" sz="120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/>
              <a:t>Hoi </a:t>
            </a:r>
            <a:r>
              <a:rPr lang="en-US" sz="1200" err="1"/>
              <a:t>Hei</a:t>
            </a:r>
            <a:r>
              <a:rPr lang="en-US" sz="1200"/>
              <a:t> Ng (Tony)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5440785"/>
            <a:ext cx="10906008" cy="8757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Question 1</a:t>
            </a: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724" y="6568440"/>
            <a:ext cx="3322320" cy="172085"/>
          </a:xfr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r>
              <a:rPr lang="en-US" sz="1200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10</a:t>
            </a:fld>
            <a:endParaRPr lang="en-US" sz="1200"/>
          </a:p>
        </p:txBody>
      </p:sp>
      <p:pic>
        <p:nvPicPr>
          <p:cNvPr id="3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9DDA52E-1D8A-A083-A10B-3EE8B88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96" y="1785026"/>
            <a:ext cx="2743200" cy="1941462"/>
          </a:xfrm>
          <a:prstGeom prst="rect">
            <a:avLst/>
          </a:prstGeom>
        </p:spPr>
      </p:pic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ADDA9900-8ABA-E348-9A8F-E25FD981A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238" y="1934976"/>
            <a:ext cx="2743200" cy="1941462"/>
          </a:xfrm>
          <a:prstGeom prst="rect">
            <a:avLst/>
          </a:prstGeom>
        </p:spPr>
      </p:pic>
      <p:pic>
        <p:nvPicPr>
          <p:cNvPr id="6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F13A4FD8-383D-768C-9E62-33521EA77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418" y="1949689"/>
            <a:ext cx="2743200" cy="1941462"/>
          </a:xfrm>
          <a:prstGeom prst="rect">
            <a:avLst/>
          </a:prstGeom>
        </p:spPr>
      </p:pic>
      <p:pic>
        <p:nvPicPr>
          <p:cNvPr id="12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586E77D2-70D3-B34F-E3E2-5A242E61E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25" y="3976170"/>
            <a:ext cx="2630774" cy="1854020"/>
          </a:xfrm>
          <a:prstGeom prst="rect">
            <a:avLst/>
          </a:prstGeom>
        </p:spPr>
      </p:pic>
      <p:pic>
        <p:nvPicPr>
          <p:cNvPr id="13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CE17AB42-D2B6-E9AA-5D61-BE67253C6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691" y="3881390"/>
            <a:ext cx="2743200" cy="1941462"/>
          </a:xfrm>
          <a:prstGeom prst="rect">
            <a:avLst/>
          </a:prstGeom>
        </p:spPr>
      </p:pic>
      <p:pic>
        <p:nvPicPr>
          <p:cNvPr id="14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9A822A11-A6FF-A6AE-3579-C4F5C3F37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884" y="3884284"/>
            <a:ext cx="2743200" cy="1941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4D3281-E832-9D98-E921-86DC230C75BB}"/>
              </a:ext>
            </a:extLst>
          </p:cNvPr>
          <p:cNvSpPr txBox="1"/>
          <p:nvPr/>
        </p:nvSpPr>
        <p:spPr>
          <a:xfrm>
            <a:off x="2536903" y="9291"/>
            <a:ext cx="591014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</a:t>
            </a:r>
            <a:r>
              <a:rPr lang="en-GB" sz="1200"/>
              <a:t>otal Number of crimes per city over the nine months remained almost constant </a:t>
            </a:r>
            <a:endParaRPr lang="en-US"/>
          </a:p>
          <a:p>
            <a:r>
              <a:rPr lang="en-GB" sz="1200"/>
              <a:t>with very small fluctuations 1.6 for Birmingham, 2.4 for Wolverhampton</a:t>
            </a:r>
            <a:endParaRPr lang="en-US"/>
          </a:p>
        </p:txBody>
      </p:sp>
      <p:pic>
        <p:nvPicPr>
          <p:cNvPr id="16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4490DC9E-E849-1C7F-6770-D645B7006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0395" y="-4597"/>
            <a:ext cx="2743200" cy="1941462"/>
          </a:xfrm>
          <a:prstGeom prst="rect">
            <a:avLst/>
          </a:prstGeom>
        </p:spPr>
      </p:pic>
      <p:pic>
        <p:nvPicPr>
          <p:cNvPr id="18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355546FF-4D63-AE7A-2213-BD206BA046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280" y="1780818"/>
            <a:ext cx="2743200" cy="1941462"/>
          </a:xfrm>
          <a:prstGeom prst="rect">
            <a:avLst/>
          </a:prstGeom>
        </p:spPr>
      </p:pic>
      <p:pic>
        <p:nvPicPr>
          <p:cNvPr id="19" name="Picture 19" descr="Chart, pie chart&#10;&#10;Description automatically generated">
            <a:extLst>
              <a:ext uri="{FF2B5EF4-FFF2-40B4-BE49-F238E27FC236}">
                <a16:creationId xmlns:a16="http://schemas.microsoft.com/office/drawing/2014/main" id="{135A15C0-8885-09FD-F5C1-5BD85BD770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3225" y="3888123"/>
            <a:ext cx="2743200" cy="19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25BE-4C13-4095-162C-91336E5A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48" y="491469"/>
            <a:ext cx="8958920" cy="1130570"/>
          </a:xfrm>
        </p:spPr>
        <p:txBody>
          <a:bodyPr>
            <a:normAutofit/>
          </a:bodyPr>
          <a:lstStyle/>
          <a:p>
            <a:r>
              <a:rPr lang="en-GB" b="1">
                <a:latin typeface="Calibri"/>
                <a:cs typeface="Calibri"/>
              </a:rPr>
              <a:t>     WHAT KIND OF CRIMES OCCUR IN EACH AREA?</a:t>
            </a:r>
            <a:r>
              <a:rPr lang="en-GB">
                <a:latin typeface="Calibri"/>
                <a:cs typeface="Calibri"/>
              </a:rPr>
              <a:t> </a:t>
            </a:r>
            <a:br>
              <a:rPr lang="en-GB">
                <a:latin typeface="Calibri"/>
                <a:cs typeface="Calibri"/>
              </a:rPr>
            </a:br>
            <a:endParaRPr lang="en-GB">
              <a:ea typeface="+mj-lt"/>
              <a:cs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A5F3D-4114-32AE-F99D-B1C60D459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246" y="1588506"/>
            <a:ext cx="9878895" cy="4592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These are all the Kinds of Crimes which occur in each area</a:t>
            </a:r>
            <a:endParaRPr lang="en-US"/>
          </a:p>
          <a:p>
            <a:endParaRPr lang="en-GB"/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Violence and sexual offences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Vehicle crime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Public order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Criminal damage and arson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Other theft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Anti-social behaviour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Burglary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Shoplifting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Drugs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Robbery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Other crime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Possession of weapons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Theft from the person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Bicycle theft </a:t>
            </a:r>
            <a:endParaRPr lang="en-US">
              <a:ea typeface="+mn-lt"/>
              <a:cs typeface="+mn-lt"/>
            </a:endParaRPr>
          </a:p>
          <a:p>
            <a:endParaRPr lang="en-GB"/>
          </a:p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7C559-A63E-76FD-6D3A-67727705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69B6-0730-DCE7-CE41-FCA118F5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1A51C-79C2-9D3D-FADC-199AC511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2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675C3-36EA-D3E8-1F50-F2C662D4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1A320-C522-4CA2-17F6-EE9CA40F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52558-2E1E-4FDA-3828-275F6AEE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EE485-48DA-8CAC-B9E3-B683E2F6BE90}"/>
              </a:ext>
            </a:extLst>
          </p:cNvPr>
          <p:cNvSpPr txBox="1"/>
          <p:nvPr/>
        </p:nvSpPr>
        <p:spPr>
          <a:xfrm>
            <a:off x="271463" y="295275"/>
            <a:ext cx="73271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cap="all">
                <a:latin typeface="Calibri"/>
              </a:rPr>
              <a:t>WHICH CRIME HAS THE MOST RECORDS IN EACH AREA?</a:t>
            </a:r>
            <a:r>
              <a:rPr lang="en-GB">
                <a:latin typeface="Calibri"/>
                <a:cs typeface="Calibri"/>
              </a:rPr>
              <a:t>​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7985-722A-9263-24DA-BEA96F94EB90}"/>
              </a:ext>
            </a:extLst>
          </p:cNvPr>
          <p:cNvSpPr txBox="1"/>
          <p:nvPr/>
        </p:nvSpPr>
        <p:spPr>
          <a:xfrm>
            <a:off x="1547812" y="5607843"/>
            <a:ext cx="53101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  <a:p>
            <a:endParaRPr lang="en-GB"/>
          </a:p>
          <a:p>
            <a:r>
              <a:rPr lang="en-GB"/>
              <a:t>Question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77F99-B998-C59D-54C9-666892925C48}"/>
              </a:ext>
            </a:extLst>
          </p:cNvPr>
          <p:cNvSpPr txBox="1"/>
          <p:nvPr/>
        </p:nvSpPr>
        <p:spPr>
          <a:xfrm>
            <a:off x="-5839836" y="1841861"/>
            <a:ext cx="8489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98ABB-35AC-B903-B6C4-059884F8197B}"/>
              </a:ext>
            </a:extLst>
          </p:cNvPr>
          <p:cNvSpPr txBox="1"/>
          <p:nvPr/>
        </p:nvSpPr>
        <p:spPr>
          <a:xfrm>
            <a:off x="565726" y="2378363"/>
            <a:ext cx="702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6F7C780D-BD6C-6EA7-A90A-462F8BBFD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452668"/>
              </p:ext>
            </p:extLst>
          </p:nvPr>
        </p:nvGraphicFramePr>
        <p:xfrm>
          <a:off x="1847272" y="1235363"/>
          <a:ext cx="6876989" cy="4411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763">
                  <a:extLst>
                    <a:ext uri="{9D8B030D-6E8A-4147-A177-3AD203B41FA5}">
                      <a16:colId xmlns:a16="http://schemas.microsoft.com/office/drawing/2014/main" val="1930058132"/>
                    </a:ext>
                  </a:extLst>
                </a:gridCol>
                <a:gridCol w="2251896">
                  <a:extLst>
                    <a:ext uri="{9D8B030D-6E8A-4147-A177-3AD203B41FA5}">
                      <a16:colId xmlns:a16="http://schemas.microsoft.com/office/drawing/2014/main" val="1570596461"/>
                    </a:ext>
                  </a:extLst>
                </a:gridCol>
                <a:gridCol w="2292330">
                  <a:extLst>
                    <a:ext uri="{9D8B030D-6E8A-4147-A177-3AD203B41FA5}">
                      <a16:colId xmlns:a16="http://schemas.microsoft.com/office/drawing/2014/main" val="1900875334"/>
                    </a:ext>
                  </a:extLst>
                </a:gridCol>
              </a:tblGrid>
              <a:tr h="834302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en-GB" dirty="0" err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Crime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Number Of Crimes Committed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003315"/>
                  </a:ext>
                </a:extLst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Birmingham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 sexual offences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29216"/>
                  </a:ext>
                </a:extLst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Sandwell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215965"/>
                  </a:ext>
                </a:extLst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Coventry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150482"/>
                  </a:ext>
                </a:extLst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Wolverhampton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207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4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D416-8C50-C7BA-6E3F-B4C249DF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30" y="505548"/>
            <a:ext cx="11473293" cy="685367"/>
          </a:xfrm>
        </p:spPr>
        <p:txBody>
          <a:bodyPr>
            <a:normAutofit/>
          </a:bodyPr>
          <a:lstStyle/>
          <a:p>
            <a:r>
              <a:rPr lang="en-GB" sz="2400" b="1" u="sng"/>
              <a:t>Total crimes committed in January 2022 for all  four Areas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0D99-31EC-9743-08AB-6E4FA0C1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AC21-AB96-23E4-5E99-C909FFE9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A12D3-6A3C-CDB5-674D-EC429FAD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3ECCD-AEC9-78B0-036D-A9E9B5908981}"/>
              </a:ext>
            </a:extLst>
          </p:cNvPr>
          <p:cNvSpPr txBox="1"/>
          <p:nvPr/>
        </p:nvSpPr>
        <p:spPr>
          <a:xfrm>
            <a:off x="1373908" y="1639454"/>
            <a:ext cx="6692611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r>
              <a:rPr lang="en-GB" b="1" u="sng" dirty="0">
                <a:ea typeface="+mn-lt"/>
                <a:cs typeface="+mn-lt"/>
              </a:rPr>
              <a:t>Crimes                                                               Number of Crimes  </a:t>
            </a:r>
          </a:p>
          <a:p>
            <a:r>
              <a:rPr lang="en-GB" dirty="0">
                <a:ea typeface="+mn-lt"/>
                <a:cs typeface="+mn-lt"/>
              </a:rPr>
              <a:t>Violence and sexual offences                                        13179 </a:t>
            </a:r>
            <a:endParaRPr lang="en-US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Vehicle crime                                                                2671 </a:t>
            </a:r>
            <a:endParaRPr lang="en-US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Public order                                                                  2466 </a:t>
            </a:r>
            <a:endParaRPr lang="en-US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Criminal damage and arson                                         2221</a:t>
            </a:r>
            <a:endParaRPr lang="en-US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Other theft                                                                   1875 </a:t>
            </a:r>
            <a:endParaRPr lang="en-US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Anti-social behaviour                                                    1668</a:t>
            </a:r>
            <a:endParaRPr lang="en-US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Burglary                                                                        1603 </a:t>
            </a:r>
            <a:endParaRPr lang="en-US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Shoplifting                                                                    1270 </a:t>
            </a:r>
            <a:endParaRPr lang="en-US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Drugs                                                                            640 </a:t>
            </a:r>
            <a:endParaRPr lang="en-US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Robbery                                                                        621 </a:t>
            </a:r>
            <a:endParaRPr lang="en-US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Other crime                                                                   544 </a:t>
            </a:r>
            <a:endParaRPr lang="en-US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Possession of weapons                                                  504</a:t>
            </a:r>
            <a:endParaRPr lang="en-US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Theft from the person                                                    366 </a:t>
            </a:r>
            <a:endParaRPr lang="en-US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Bicycle theft                                                                  169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07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52E9F-1C42-0D93-042F-332FA76A2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5F9F1-0A16-FA1B-50C9-E1EE95BA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F816D-8B7A-0BAF-E448-85B80811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F491433-E8DB-4310-8D4F-FC84B5224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94" y="646346"/>
            <a:ext cx="2743200" cy="1930657"/>
          </a:xfrm>
          <a:prstGeom prst="rect">
            <a:avLst/>
          </a:prstGeom>
        </p:spPr>
      </p:pic>
      <p:pic>
        <p:nvPicPr>
          <p:cNvPr id="12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C8B9D7A-05E0-31AE-5512-690F7059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006" y="507800"/>
            <a:ext cx="2743200" cy="1930657"/>
          </a:xfrm>
          <a:prstGeom prst="rect">
            <a:avLst/>
          </a:prstGeom>
        </p:spPr>
      </p:pic>
      <p:pic>
        <p:nvPicPr>
          <p:cNvPr id="14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CF4B3C0-683D-8F8F-4FDA-A2558D7E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692" y="2616913"/>
            <a:ext cx="2743200" cy="1960436"/>
          </a:xfrm>
          <a:prstGeom prst="rect">
            <a:avLst/>
          </a:prstGeom>
        </p:spPr>
      </p:pic>
      <p:pic>
        <p:nvPicPr>
          <p:cNvPr id="16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C9514552-AA54-269C-0DDD-A82E3E81B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908" y="744842"/>
            <a:ext cx="2743200" cy="1930657"/>
          </a:xfrm>
          <a:prstGeom prst="rect">
            <a:avLst/>
          </a:prstGeom>
        </p:spPr>
      </p:pic>
      <p:pic>
        <p:nvPicPr>
          <p:cNvPr id="18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33A200AF-4427-C7DF-17D4-45B80A789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186" y="4488359"/>
            <a:ext cx="2743200" cy="1960436"/>
          </a:xfrm>
          <a:prstGeom prst="rect">
            <a:avLst/>
          </a:prstGeom>
        </p:spPr>
      </p:pic>
      <p:pic>
        <p:nvPicPr>
          <p:cNvPr id="20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9F720B37-1616-B3D5-C87D-7A3DBD98A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37" y="2620523"/>
            <a:ext cx="2743200" cy="1960436"/>
          </a:xfrm>
          <a:prstGeom prst="rect">
            <a:avLst/>
          </a:prstGeom>
        </p:spPr>
      </p:pic>
      <p:pic>
        <p:nvPicPr>
          <p:cNvPr id="3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8580223E-9262-3212-CEE7-E81FD00E69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655" y="2436876"/>
            <a:ext cx="2743200" cy="1960436"/>
          </a:xfrm>
          <a:prstGeom prst="rect">
            <a:avLst/>
          </a:prstGeom>
        </p:spPr>
      </p:pic>
      <p:pic>
        <p:nvPicPr>
          <p:cNvPr id="7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F0705A7-3E04-3018-8B0E-5FC8AEC1F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673" y="4538509"/>
            <a:ext cx="2743200" cy="1960436"/>
          </a:xfrm>
          <a:prstGeom prst="rect">
            <a:avLst/>
          </a:prstGeom>
        </p:spPr>
      </p:pic>
      <p:pic>
        <p:nvPicPr>
          <p:cNvPr id="11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57092797-1E9D-E8F1-EE7B-6C5E559DB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7739" y="4398160"/>
            <a:ext cx="2743200" cy="19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21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02522-A375-21C9-473E-BAF9CE78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94FB7-E21A-791D-B044-63E0CDAB0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AD444-0563-0DFF-F78B-1ACB7DE0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5555F7D-4D60-3ABE-F2ED-92AA92D66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1" y="971824"/>
            <a:ext cx="2743200" cy="1952625"/>
          </a:xfrm>
          <a:prstGeom prst="rect">
            <a:avLst/>
          </a:prstGeom>
        </p:spPr>
      </p:pic>
      <p:pic>
        <p:nvPicPr>
          <p:cNvPr id="9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25E824C0-F8EC-CA87-3A73-78212C17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96" y="1070904"/>
            <a:ext cx="2743200" cy="196043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A867281-1201-37C0-968C-005A45D4E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846" y="1027607"/>
            <a:ext cx="2743200" cy="196043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44EC509-3EFF-0500-E97C-073E418C2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846" y="3740146"/>
            <a:ext cx="2743200" cy="1996360"/>
          </a:xfrm>
          <a:prstGeom prst="rect">
            <a:avLst/>
          </a:prstGeom>
        </p:spPr>
      </p:pic>
      <p:pic>
        <p:nvPicPr>
          <p:cNvPr id="17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5EE4954-E17E-80F9-4A59-7AF125CB6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87" y="3685771"/>
            <a:ext cx="2743200" cy="19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1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2EB04-5A03-6C7B-8EE5-0FCC54AF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7400" y="6460065"/>
            <a:ext cx="1625600" cy="369332"/>
          </a:xfrm>
        </p:spPr>
        <p:txBody>
          <a:bodyPr/>
          <a:lstStyle/>
          <a:p>
            <a:r>
              <a:rPr lang="en-US"/>
              <a:t>08/12/2022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507FB-A7F8-E561-8CEC-9E4823D6F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E2E63-C834-063C-E8E7-E62D9E63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CCB7D0B-F568-49B0-D2C2-23B97D840EAB}"/>
              </a:ext>
            </a:extLst>
          </p:cNvPr>
          <p:cNvSpPr txBox="1"/>
          <p:nvPr/>
        </p:nvSpPr>
        <p:spPr>
          <a:xfrm>
            <a:off x="787400" y="3489037"/>
            <a:ext cx="58373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606AE-14A7-8B2C-1CE8-DB995840DC86}"/>
              </a:ext>
            </a:extLst>
          </p:cNvPr>
          <p:cNvSpPr txBox="1"/>
          <p:nvPr/>
        </p:nvSpPr>
        <p:spPr>
          <a:xfrm>
            <a:off x="787401" y="383309"/>
            <a:ext cx="1054792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#City Name              Month           Crime type                  </a:t>
            </a:r>
          </a:p>
          <a:p>
            <a:r>
              <a:rPr lang="en-US"/>
              <a:t>#Birmingham             2022-01      Violence and sexual offences         6177</a:t>
            </a:r>
          </a:p>
          <a:p>
            <a:r>
              <a:rPr lang="en-US"/>
              <a:t>#Sandwell                 2022-01       Violence and sexual offences         1528</a:t>
            </a:r>
          </a:p>
          <a:p>
            <a:r>
              <a:rPr lang="en-US"/>
              <a:t>#Coventry                  2022-01       Violence and sexual offences         1503</a:t>
            </a:r>
          </a:p>
          <a:p>
            <a:r>
              <a:rPr lang="en-US"/>
              <a:t>#Wolverhampton       2022-01       Violence and sexual offences         1417</a:t>
            </a:r>
          </a:p>
        </p:txBody>
      </p:sp>
    </p:spTree>
    <p:extLst>
      <p:ext uri="{BB962C8B-B14F-4D97-AF65-F5344CB8AC3E}">
        <p14:creationId xmlns:p14="http://schemas.microsoft.com/office/powerpoint/2010/main" val="64917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462" y="76814"/>
            <a:ext cx="5992771" cy="712165"/>
          </a:xfrm>
        </p:spPr>
        <p:txBody>
          <a:bodyPr>
            <a:normAutofit/>
          </a:bodyPr>
          <a:lstStyle/>
          <a:p>
            <a:r>
              <a:rPr lang="en-GB" sz="1400"/>
              <a:t>Q3 - 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are the crime cases distributed in the 4 areas?</a:t>
            </a:r>
            <a:br>
              <a:rPr lang="en-GB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Does the population affect the crime rate? </a:t>
            </a:r>
            <a:endParaRPr lang="en-GB" sz="1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F3901-4AA1-2565-5D7C-DA55917E05D4}"/>
              </a:ext>
            </a:extLst>
          </p:cNvPr>
          <p:cNvGrpSpPr/>
          <p:nvPr/>
        </p:nvGrpSpPr>
        <p:grpSpPr>
          <a:xfrm>
            <a:off x="217270" y="872772"/>
            <a:ext cx="9500801" cy="5483839"/>
            <a:chOff x="380169" y="872772"/>
            <a:chExt cx="9500801" cy="5483839"/>
          </a:xfrm>
        </p:grpSpPr>
        <p:pic>
          <p:nvPicPr>
            <p:cNvPr id="19" name="Content Placeholder 18" descr="Map&#10;&#10;Description automatically generated">
              <a:extLst>
                <a:ext uri="{FF2B5EF4-FFF2-40B4-BE49-F238E27FC236}">
                  <a16:creationId xmlns:a16="http://schemas.microsoft.com/office/drawing/2014/main" id="{7EB21630-F5A0-7B98-23FA-6E2EB6FAA261}"/>
                </a:ext>
              </a:extLst>
            </p:cNvPr>
            <p:cNvPicPr>
              <a:picLocks noGrp="1" noChangeAspect="1"/>
            </p:cNvPicPr>
            <p:nvPr>
              <p:ph sz="half" idx="2"/>
            </p:nvPr>
          </p:nvPicPr>
          <p:blipFill rotWithShape="1">
            <a:blip r:embed="rId2"/>
            <a:srcRect r="4462"/>
            <a:stretch/>
          </p:blipFill>
          <p:spPr>
            <a:xfrm>
              <a:off x="380169" y="3704142"/>
              <a:ext cx="4698503" cy="2652469"/>
            </a:xfrm>
          </p:spPr>
        </p:pic>
        <p:pic>
          <p:nvPicPr>
            <p:cNvPr id="23" name="Picture 22" descr="Chart, map&#10;&#10;Description automatically generated">
              <a:extLst>
                <a:ext uri="{FF2B5EF4-FFF2-40B4-BE49-F238E27FC236}">
                  <a16:creationId xmlns:a16="http://schemas.microsoft.com/office/drawing/2014/main" id="{03A99BE2-D0D9-5305-D361-75B2B5BC1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62"/>
            <a:stretch/>
          </p:blipFill>
          <p:spPr>
            <a:xfrm>
              <a:off x="380170" y="884088"/>
              <a:ext cx="4698502" cy="2652468"/>
            </a:xfrm>
            <a:prstGeom prst="rect">
              <a:avLst/>
            </a:prstGeom>
          </p:spPr>
        </p:pic>
        <p:pic>
          <p:nvPicPr>
            <p:cNvPr id="25" name="Picture 24" descr="Map&#10;&#10;Description automatically generated">
              <a:extLst>
                <a:ext uri="{FF2B5EF4-FFF2-40B4-BE49-F238E27FC236}">
                  <a16:creationId xmlns:a16="http://schemas.microsoft.com/office/drawing/2014/main" id="{06F2FCCA-859C-C8C9-7F88-784E9678D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04"/>
            <a:stretch/>
          </p:blipFill>
          <p:spPr>
            <a:xfrm>
              <a:off x="5169782" y="872772"/>
              <a:ext cx="4711187" cy="2652468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2111364C-E18E-4FD9-442F-B7E30B0A1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04"/>
            <a:stretch/>
          </p:blipFill>
          <p:spPr>
            <a:xfrm>
              <a:off x="5169782" y="3692826"/>
              <a:ext cx="4711188" cy="2652208"/>
            </a:xfrm>
            <a:prstGeom prst="rect">
              <a:avLst/>
            </a:prstGeom>
          </p:spPr>
        </p:pic>
      </p:grp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165E994-AA37-B9AA-5A8A-2CDD5166C909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67372658"/>
              </p:ext>
            </p:extLst>
          </p:nvPr>
        </p:nvGraphicFramePr>
        <p:xfrm>
          <a:off x="10197233" y="884088"/>
          <a:ext cx="1900279" cy="19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175">
                  <a:extLst>
                    <a:ext uri="{9D8B030D-6E8A-4147-A177-3AD203B41FA5}">
                      <a16:colId xmlns:a16="http://schemas.microsoft.com/office/drawing/2014/main" val="121632507"/>
                    </a:ext>
                  </a:extLst>
                </a:gridCol>
                <a:gridCol w="832104">
                  <a:extLst>
                    <a:ext uri="{9D8B030D-6E8A-4147-A177-3AD203B41FA5}">
                      <a16:colId xmlns:a16="http://schemas.microsoft.com/office/drawing/2014/main" val="395023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0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Birmingham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1.1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008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Coventry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345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2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Sandwell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341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91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Wolverhampton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263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23355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B6A2494-E295-F8C2-6118-08238D815E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18845" y="2849886"/>
            <a:ext cx="215046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Source:</a:t>
            </a:r>
            <a:r>
              <a:rPr lang="en-GB" sz="80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UK Office for National Statistics. (web).</a:t>
            </a:r>
          </a:p>
          <a:p>
            <a:br>
              <a:rPr lang="en-GB"/>
            </a:br>
            <a:endParaRPr lang="en-GB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590371B-5720-C819-DCA8-7E4A24F97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9180" y="3268432"/>
            <a:ext cx="2365366" cy="82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4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859" y="117274"/>
            <a:ext cx="7497931" cy="481318"/>
          </a:xfrm>
        </p:spPr>
        <p:txBody>
          <a:bodyPr>
            <a:normAutofit/>
          </a:bodyPr>
          <a:lstStyle/>
          <a:p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Q4 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– Crime rate trend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 line </a:t>
            </a:r>
            <a:r>
              <a:rPr lang="en-GB" sz="1400" b="0" i="0" u="none" strike="noStrike" err="1">
                <a:solidFill>
                  <a:srgbClr val="000000"/>
                </a:solidFill>
                <a:effectLst/>
                <a:latin typeface="Calibri"/>
                <a:cs typeface="Calibri"/>
              </a:rPr>
              <a:t>birmingham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, Wolverhampton, </a:t>
            </a:r>
            <a:r>
              <a:rPr lang="en-GB" sz="1400" err="1">
                <a:solidFill>
                  <a:srgbClr val="000000"/>
                </a:solidFill>
                <a:latin typeface="Calibri"/>
                <a:cs typeface="Calibri"/>
              </a:rPr>
              <a:t>coventry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 and </a:t>
            </a:r>
            <a:r>
              <a:rPr lang="en-GB" sz="1400" err="1">
                <a:solidFill>
                  <a:srgbClr val="000000"/>
                </a:solidFill>
                <a:latin typeface="Calibri"/>
                <a:cs typeface="Calibri"/>
              </a:rPr>
              <a:t>sandwell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 from </a:t>
            </a:r>
            <a:r>
              <a:rPr lang="en-GB" sz="1400" err="1">
                <a:solidFill>
                  <a:srgbClr val="000000"/>
                </a:solidFill>
                <a:latin typeface="Calibri"/>
                <a:cs typeface="Calibri"/>
              </a:rPr>
              <a:t>jan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-sept 2022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(peaks and low 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points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))</a:t>
            </a:r>
            <a:endParaRPr lang="en-US" sz="1400">
              <a:latin typeface="Calibri"/>
              <a:cs typeface="Calibri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778833"/>
            <a:ext cx="2743200" cy="1800000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431" y="6362124"/>
            <a:ext cx="4114800" cy="637324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778833"/>
            <a:ext cx="2743200" cy="1800000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6FC7BAD3-91A7-58B5-E308-91378C64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719242"/>
            <a:ext cx="4417849" cy="3033147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F6CE88B3-9382-6CF5-9455-E84CE128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" y="3956518"/>
            <a:ext cx="4114800" cy="2563209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8F93F61E-B0F5-4130-B2BE-309FDDA35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56517"/>
            <a:ext cx="4417849" cy="2563209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7AEB90B2-00DF-2C35-99A2-F82D9D695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168" y="695180"/>
            <a:ext cx="4083027" cy="30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9" name="Picture 18" descr="Chart, diagram, line chart&#10;&#10;Description automatically generated">
            <a:extLst>
              <a:ext uri="{FF2B5EF4-FFF2-40B4-BE49-F238E27FC236}">
                <a16:creationId xmlns:a16="http://schemas.microsoft.com/office/drawing/2014/main" id="{B92C3A9E-8848-3C9A-054A-DBF191C0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76" y="0"/>
            <a:ext cx="4268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536" y="593064"/>
            <a:ext cx="8421688" cy="126739"/>
          </a:xfrm>
        </p:spPr>
        <p:txBody>
          <a:bodyPr>
            <a:normAutofit fontScale="90000"/>
          </a:bodyPr>
          <a:lstStyle/>
          <a:p>
            <a:r>
              <a:rPr lang="en-US"/>
              <a:t>MEET OUR TEAM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94749-87DD-2646-5083-822EDC1E8F48}"/>
              </a:ext>
            </a:extLst>
          </p:cNvPr>
          <p:cNvGrpSpPr/>
          <p:nvPr/>
        </p:nvGrpSpPr>
        <p:grpSpPr>
          <a:xfrm>
            <a:off x="1534215" y="2172298"/>
            <a:ext cx="9123571" cy="2330510"/>
            <a:chOff x="1720893" y="2825033"/>
            <a:chExt cx="8048560" cy="2050703"/>
          </a:xfrm>
        </p:grpSpPr>
        <p:sp>
          <p:nvSpPr>
            <p:cNvPr id="32" name="Text Placeholder 31">
              <a:extLst>
                <a:ext uri="{FF2B5EF4-FFF2-40B4-BE49-F238E27FC236}">
                  <a16:creationId xmlns:a16="http://schemas.microsoft.com/office/drawing/2014/main" id="{F1397D43-7AFA-D7DF-9ACD-8C23C1BE734F}"/>
                </a:ext>
              </a:extLst>
            </p:cNvPr>
            <p:cNvSpPr>
              <a:spLocks noGrp="1"/>
            </p:cNvSpPr>
            <p:nvPr>
              <p:ph type="body" idx="1"/>
            </p:nvPr>
          </p:nvSpPr>
          <p:spPr>
            <a:xfrm>
              <a:off x="1720893" y="4532675"/>
              <a:ext cx="2317707" cy="343061"/>
            </a:xfrm>
          </p:spPr>
          <p:txBody>
            <a:bodyPr/>
            <a:lstStyle/>
            <a:p>
              <a:r>
                <a:rPr lang="en-GB"/>
                <a:t>Olive McKenzie</a:t>
              </a:r>
            </a:p>
          </p:txBody>
        </p:sp>
        <p:sp>
          <p:nvSpPr>
            <p:cNvPr id="36" name="Text Placeholder 35">
              <a:extLst>
                <a:ext uri="{FF2B5EF4-FFF2-40B4-BE49-F238E27FC236}">
                  <a16:creationId xmlns:a16="http://schemas.microsoft.com/office/drawing/2014/main" id="{D33EB124-D7A7-7C6D-6492-CB91790EBAE7}"/>
                </a:ext>
              </a:extLst>
            </p:cNvPr>
            <p:cNvSpPr>
              <a:spLocks noGrp="1"/>
            </p:cNvSpPr>
            <p:nvPr>
              <p:ph type="body" idx="18"/>
            </p:nvPr>
          </p:nvSpPr>
          <p:spPr>
            <a:xfrm>
              <a:off x="4579765" y="4531611"/>
              <a:ext cx="2330816" cy="343061"/>
            </a:xfrm>
          </p:spPr>
          <p:txBody>
            <a:bodyPr/>
            <a:lstStyle/>
            <a:p>
              <a:r>
                <a:rPr lang="en-GB"/>
                <a:t>Jyothi </a:t>
              </a:r>
              <a:r>
                <a:rPr lang="en-GB" err="1"/>
                <a:t>Palle</a:t>
              </a:r>
              <a:endParaRPr lang="en-GB"/>
            </a:p>
          </p:txBody>
        </p:sp>
        <p:sp>
          <p:nvSpPr>
            <p:cNvPr id="40" name="Text Placeholder 39">
              <a:extLst>
                <a:ext uri="{FF2B5EF4-FFF2-40B4-BE49-F238E27FC236}">
                  <a16:creationId xmlns:a16="http://schemas.microsoft.com/office/drawing/2014/main" id="{38434AFF-956E-082B-0893-D6CEDE0E8665}"/>
                </a:ext>
              </a:extLst>
            </p:cNvPr>
            <p:cNvSpPr>
              <a:spLocks noGrp="1"/>
            </p:cNvSpPr>
            <p:nvPr>
              <p:ph type="body" idx="19"/>
            </p:nvPr>
          </p:nvSpPr>
          <p:spPr>
            <a:xfrm>
              <a:off x="7451746" y="4532675"/>
              <a:ext cx="2317707" cy="343061"/>
            </a:xfrm>
          </p:spPr>
          <p:txBody>
            <a:bodyPr/>
            <a:lstStyle/>
            <a:p>
              <a:r>
                <a:rPr lang="en-GB"/>
                <a:t>Hoi </a:t>
              </a:r>
              <a:r>
                <a:rPr lang="en-GB" err="1"/>
                <a:t>Hei</a:t>
              </a:r>
              <a:r>
                <a:rPr lang="en-GB"/>
                <a:t> Ng (Tony)</a:t>
              </a:r>
            </a:p>
          </p:txBody>
        </p:sp>
        <p:pic>
          <p:nvPicPr>
            <p:cNvPr id="81" name="Picture 80" descr="A person in a blue shirt&#10;&#10;Description automatically generated with medium confidence">
              <a:extLst>
                <a:ext uri="{FF2B5EF4-FFF2-40B4-BE49-F238E27FC236}">
                  <a16:creationId xmlns:a16="http://schemas.microsoft.com/office/drawing/2014/main" id="{E7EC0785-6202-A6AB-3017-E5653B549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95" b="19081"/>
            <a:stretch/>
          </p:blipFill>
          <p:spPr>
            <a:xfrm>
              <a:off x="7870598" y="2825033"/>
              <a:ext cx="1376884" cy="1570008"/>
            </a:xfrm>
            <a:prstGeom prst="rect">
              <a:avLst/>
            </a:prstGeom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4A94741-1359-19D3-D7C9-9DF856F95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9" r="10522"/>
          <a:stretch/>
        </p:blipFill>
        <p:spPr>
          <a:xfrm>
            <a:off x="5315606" y="2172303"/>
            <a:ext cx="1560788" cy="18577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FF8F7D8-7D11-C8D3-E9F8-1B15A376B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458" y="2172303"/>
            <a:ext cx="1619234" cy="1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15" y="209213"/>
            <a:ext cx="8421688" cy="510954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8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96204168-C609-6FFD-EF25-5B5126C2D4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3657" y="928120"/>
            <a:ext cx="5622983" cy="5307123"/>
          </a:xfr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A206F22-F8AA-FD82-DFB3-160F7FE198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0248" y="933563"/>
            <a:ext cx="5007305" cy="5244531"/>
          </a:xfrm>
        </p:spPr>
      </p:pic>
    </p:spTree>
    <p:extLst>
      <p:ext uri="{BB962C8B-B14F-4D97-AF65-F5344CB8AC3E}">
        <p14:creationId xmlns:p14="http://schemas.microsoft.com/office/powerpoint/2010/main" val="159919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8EE94A-0CA4-1BE4-AF6E-32A3A375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755" y="626093"/>
            <a:ext cx="8421688" cy="510954"/>
          </a:xfrm>
        </p:spPr>
        <p:txBody>
          <a:bodyPr>
            <a:normAutofit fontScale="90000"/>
          </a:bodyPr>
          <a:lstStyle/>
          <a:p>
            <a:r>
              <a:rPr lang="en-US"/>
              <a:t>Question 6- what are crimes closed outcomes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04BED-2D23-3482-4BB3-D29EEC952F2F}"/>
              </a:ext>
            </a:extLst>
          </p:cNvPr>
          <p:cNvSpPr txBox="1"/>
          <p:nvPr/>
        </p:nvSpPr>
        <p:spPr>
          <a:xfrm>
            <a:off x="2441257" y="1453515"/>
            <a:ext cx="518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Investigation Complete  - No Suspect Identified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E67E3-6540-6742-EFE0-0D727ADAAF72}"/>
              </a:ext>
            </a:extLst>
          </p:cNvPr>
          <p:cNvSpPr txBox="1"/>
          <p:nvPr/>
        </p:nvSpPr>
        <p:spPr>
          <a:xfrm>
            <a:off x="2441257" y="2139315"/>
            <a:ext cx="75366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Unable to prosecute suspect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Formal action is not in the public interest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Further action is not in the public interest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Further investigation is not in the public interest 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F70D4-2706-C493-EF42-2E4F12BA5F67}"/>
              </a:ext>
            </a:extLst>
          </p:cNvPr>
          <p:cNvSpPr txBox="1"/>
          <p:nvPr/>
        </p:nvSpPr>
        <p:spPr>
          <a:xfrm>
            <a:off x="2365056" y="3826600"/>
            <a:ext cx="75366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Local resolution Offender given a caution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Suspect charged as part of another case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Court result unavailable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Action to be taken by another organisation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55241-B95F-BA61-D74F-484DED59765F}"/>
              </a:ext>
            </a:extLst>
          </p:cNvPr>
          <p:cNvSpPr txBox="1"/>
          <p:nvPr/>
        </p:nvSpPr>
        <p:spPr>
          <a:xfrm>
            <a:off x="7927657" y="1453515"/>
            <a:ext cx="3247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Complete with no Suspect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D498D-C35E-DF76-66EF-B41CA803D0E1}"/>
              </a:ext>
            </a:extLst>
          </p:cNvPr>
          <p:cNvSpPr txBox="1"/>
          <p:nvPr/>
        </p:nvSpPr>
        <p:spPr>
          <a:xfrm>
            <a:off x="8003856" y="2618286"/>
            <a:ext cx="518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Complete but couldn’t able to prosecute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784A3-0713-E06D-59C5-E0C4A06132CD}"/>
              </a:ext>
            </a:extLst>
          </p:cNvPr>
          <p:cNvSpPr txBox="1"/>
          <p:nvPr/>
        </p:nvSpPr>
        <p:spPr>
          <a:xfrm>
            <a:off x="8003856" y="4153171"/>
            <a:ext cx="518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Actioned or prosecuted  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70CB5DB-F1F4-97E3-06E2-054EBBE5B8E6}"/>
              </a:ext>
            </a:extLst>
          </p:cNvPr>
          <p:cNvSpPr/>
          <p:nvPr/>
        </p:nvSpPr>
        <p:spPr>
          <a:xfrm>
            <a:off x="1411741" y="5885089"/>
            <a:ext cx="81642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043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820" y="141863"/>
            <a:ext cx="8421688" cy="510954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D235D49B-0646-ABB8-B231-7D45BCD5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8" y="652817"/>
            <a:ext cx="5671456" cy="4970743"/>
          </a:xfrm>
          <a:prstGeom prst="rect">
            <a:avLst/>
          </a:prstGeom>
        </p:spPr>
      </p:pic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32690A5-B09F-68A7-14D2-F8795935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42461"/>
            <a:ext cx="5891892" cy="4981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0AE948-65D8-53FD-63DF-2DAC19617C39}"/>
              </a:ext>
            </a:extLst>
          </p:cNvPr>
          <p:cNvSpPr txBox="1"/>
          <p:nvPr/>
        </p:nvSpPr>
        <p:spPr>
          <a:xfrm>
            <a:off x="84365" y="5710646"/>
            <a:ext cx="5575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/>
              <a:t>Observed number of cases registered are proportioned to 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/>
              <a:t>Police department able to close majority of the cases on paper but the prosecutor get punished are very 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Due to this the suspects could be repeating the crime or more new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3280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524" y="-123799"/>
            <a:ext cx="8421688" cy="1325563"/>
          </a:xfrm>
        </p:spPr>
        <p:txBody>
          <a:bodyPr/>
          <a:lstStyle/>
          <a:p>
            <a:r>
              <a:rPr lang="en-US" b="1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0524" y="784246"/>
            <a:ext cx="8420100" cy="21694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 the crime types, crime rates and how they are distributed in West Midlands in year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Violence and Sexual offences related cases ranked 1</a:t>
            </a:r>
            <a:r>
              <a:rPr lang="en-US" baseline="30000"/>
              <a:t>st</a:t>
            </a:r>
            <a:r>
              <a:rPr lang="en-US"/>
              <a:t> among crime types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Birmingham area is the focus city to lower crime rate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Population has no significant relationship with people committing crime (not precise calculation)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B6BFDA-6CD8-E1D9-886D-EA498A7B8570}"/>
              </a:ext>
            </a:extLst>
          </p:cNvPr>
          <p:cNvGrpSpPr/>
          <p:nvPr/>
        </p:nvGrpSpPr>
        <p:grpSpPr>
          <a:xfrm>
            <a:off x="2928936" y="4435992"/>
            <a:ext cx="8424864" cy="2285483"/>
            <a:chOff x="2928936" y="3431886"/>
            <a:chExt cx="8424864" cy="2285483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4113E161-6585-76A9-2361-5AEA815AD3D1}"/>
                </a:ext>
              </a:extLst>
            </p:cNvPr>
            <p:cNvSpPr txBox="1">
              <a:spLocks/>
            </p:cNvSpPr>
            <p:nvPr/>
          </p:nvSpPr>
          <p:spPr>
            <a:xfrm>
              <a:off x="2928936" y="3431886"/>
              <a:ext cx="8421688" cy="8193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kern="1200" cap="all" spc="150" baseline="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/>
                <a:t>Improvements</a:t>
              </a:r>
              <a:r>
                <a:rPr lang="en-GB"/>
                <a:t> </a:t>
              </a:r>
            </a:p>
          </p:txBody>
        </p:sp>
        <p:sp>
          <p:nvSpPr>
            <p:cNvPr id="15" name="Content Placeholder 3">
              <a:extLst>
                <a:ext uri="{FF2B5EF4-FFF2-40B4-BE49-F238E27FC236}">
                  <a16:creationId xmlns:a16="http://schemas.microsoft.com/office/drawing/2014/main" id="{DF78B956-9BB5-8FAB-F3DC-F363593E9187}"/>
                </a:ext>
              </a:extLst>
            </p:cNvPr>
            <p:cNvSpPr txBox="1">
              <a:spLocks/>
            </p:cNvSpPr>
            <p:nvPr/>
          </p:nvSpPr>
          <p:spPr>
            <a:xfrm>
              <a:off x="2933700" y="4184286"/>
              <a:ext cx="8420100" cy="15330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Spend more time to get in-depth analysis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Do more outside reading or researches on relevant topic and usage of python applications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Get more accurate dataset (some small towns data were not included in the data set obtained)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A28DE0-0411-5560-6C0A-CBD51D8EC86E}"/>
              </a:ext>
            </a:extLst>
          </p:cNvPr>
          <p:cNvGrpSpPr/>
          <p:nvPr/>
        </p:nvGrpSpPr>
        <p:grpSpPr>
          <a:xfrm>
            <a:off x="2928936" y="2568421"/>
            <a:ext cx="8421688" cy="2135967"/>
            <a:chOff x="2932112" y="2512840"/>
            <a:chExt cx="8421688" cy="2135967"/>
          </a:xfrm>
        </p:grpSpPr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DAD3752E-0B1A-315F-3149-80B281EF67E6}"/>
                </a:ext>
              </a:extLst>
            </p:cNvPr>
            <p:cNvSpPr txBox="1">
              <a:spLocks/>
            </p:cNvSpPr>
            <p:nvPr/>
          </p:nvSpPr>
          <p:spPr>
            <a:xfrm>
              <a:off x="2932112" y="2512840"/>
              <a:ext cx="8421688" cy="8193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kern="1200" cap="all" spc="150" baseline="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/>
                <a:t>Ways to lower crime rate </a:t>
              </a:r>
            </a:p>
          </p:txBody>
        </p:sp>
        <p:sp>
          <p:nvSpPr>
            <p:cNvPr id="30" name="Content Placeholder 3">
              <a:extLst>
                <a:ext uri="{FF2B5EF4-FFF2-40B4-BE49-F238E27FC236}">
                  <a16:creationId xmlns:a16="http://schemas.microsoft.com/office/drawing/2014/main" id="{93298D94-4C6A-D420-8FF5-B5A1FC33E169}"/>
                </a:ext>
              </a:extLst>
            </p:cNvPr>
            <p:cNvSpPr txBox="1">
              <a:spLocks/>
            </p:cNvSpPr>
            <p:nvPr/>
          </p:nvSpPr>
          <p:spPr>
            <a:xfrm>
              <a:off x="2932112" y="3115724"/>
              <a:ext cx="8420100" cy="15330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Identify the key people and places driving the violence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Invest in anti-violence workforce development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Commit to continuous improvement based on data, evidence</a:t>
              </a:r>
              <a:endParaRPr 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/>
              <a:t>HOW WE GET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3" y="2217740"/>
            <a:ext cx="2882475" cy="823912"/>
          </a:xfrm>
        </p:spPr>
        <p:txBody>
          <a:bodyPr/>
          <a:lstStyle/>
          <a:p>
            <a:r>
              <a:rPr lang="en-US"/>
              <a:t>Excel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3" y="3275410"/>
            <a:ext cx="2882475" cy="1997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understand the structure of the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information on how to approach in different applications in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4" y="2217740"/>
            <a:ext cx="2896671" cy="823912"/>
          </a:xfrm>
        </p:spPr>
        <p:txBody>
          <a:bodyPr/>
          <a:lstStyle/>
          <a:p>
            <a:r>
              <a:rPr lang="en-US"/>
              <a:t>Matplotlib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4" y="3275410"/>
            <a:ext cx="2896671" cy="1997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produce plots to show the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get a clear picture of number of cases reported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2217740"/>
            <a:ext cx="2882475" cy="823912"/>
          </a:xfrm>
        </p:spPr>
        <p:txBody>
          <a:bodyPr/>
          <a:lstStyle/>
          <a:p>
            <a:r>
              <a:rPr lang="en-US" err="1"/>
              <a:t>Geopify</a:t>
            </a:r>
            <a:r>
              <a:rPr lang="en-US"/>
              <a:t>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0" y="3275410"/>
            <a:ext cx="2882475" cy="1997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produce the map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Shows clearly how the crime types are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854679"/>
            <a:ext cx="2895600" cy="49132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346008"/>
            <a:ext cx="3432810" cy="251936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Dataset selection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Setup Questions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Conclusion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How do we get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67419"/>
            <a:ext cx="5111750" cy="49566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258739"/>
            <a:ext cx="6851483" cy="33704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According to Region Security Guarding Report, West Midlands ranked 4</a:t>
            </a:r>
            <a:r>
              <a:rPr lang="en-US" baseline="30000"/>
              <a:t>th</a:t>
            </a:r>
            <a:r>
              <a:rPr lang="en-US"/>
              <a:t> highest crime rate in UK with an estimated population of 2.9 million people.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With over 250,000 crimes being reported a year, a reported crime rate of 110.6 crimes per 1000 people with violence and sexual offences being the highest reported crime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with graphs and plots to give a more in-depth picture of crimes happened in West Midlands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Recommendations to lower the crime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https://data.police.uk/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4D6B995-DFC6-6DA1-4223-D41BD8C0C6C2}"/>
              </a:ext>
            </a:extLst>
          </p:cNvPr>
          <p:cNvSpPr txBox="1">
            <a:spLocks/>
          </p:cNvSpPr>
          <p:nvPr/>
        </p:nvSpPr>
        <p:spPr>
          <a:xfrm>
            <a:off x="838200" y="5860690"/>
            <a:ext cx="6851483" cy="495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https://www.regionsecurityguarding.co.uk/blog/crime/top-10-most-dangerous-areas-in-england-and-wales/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/>
              <a:t>Data selection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A381-88D0-24AE-9264-CABA21F2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03871-11C8-DE48-FE05-F6980B0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7028" y="6356349"/>
            <a:ext cx="3479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FDD65-2D03-C059-FB21-59456B1B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5B6AA547-C2C3-2697-B484-ADB3A19E954F}"/>
              </a:ext>
            </a:extLst>
          </p:cNvPr>
          <p:cNvSpPr txBox="1"/>
          <p:nvPr/>
        </p:nvSpPr>
        <p:spPr>
          <a:xfrm>
            <a:off x="1774902" y="278780"/>
            <a:ext cx="962508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We have chosen 4 cities in the West Midlands with the highest rates of crime 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FB535E6-FAE7-0D51-B9C8-7F35DAE5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428" y="1277363"/>
            <a:ext cx="2743200" cy="1712288"/>
          </a:xfrm>
          <a:prstGeom prst="rect">
            <a:avLst/>
          </a:prstGeom>
        </p:spPr>
      </p:pic>
      <p:pic>
        <p:nvPicPr>
          <p:cNvPr id="11" name="Picture 11" descr="A picture containing sky, outdoor, old, stone&#10;&#10;Description automatically generated">
            <a:extLst>
              <a:ext uri="{FF2B5EF4-FFF2-40B4-BE49-F238E27FC236}">
                <a16:creationId xmlns:a16="http://schemas.microsoft.com/office/drawing/2014/main" id="{E67E5A91-BEA1-2D54-4478-A19DACBBC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04" y="1306550"/>
            <a:ext cx="2743200" cy="1670825"/>
          </a:xfrm>
          <a:prstGeom prst="rect">
            <a:avLst/>
          </a:prstGeom>
        </p:spPr>
      </p:pic>
      <p:pic>
        <p:nvPicPr>
          <p:cNvPr id="12" name="Picture 12" descr="A picture containing building, sky, outdoor, tower&#10;&#10;Description automatically generated">
            <a:extLst>
              <a:ext uri="{FF2B5EF4-FFF2-40B4-BE49-F238E27FC236}">
                <a16:creationId xmlns:a16="http://schemas.microsoft.com/office/drawing/2014/main" id="{1A2FDAE1-851D-D264-3FE1-82FA7D5A0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765" y="3677301"/>
            <a:ext cx="2743200" cy="1715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9D4A69-8E8C-AFB1-3C88-8B14CC395E6E}"/>
              </a:ext>
            </a:extLst>
          </p:cNvPr>
          <p:cNvSpPr txBox="1"/>
          <p:nvPr/>
        </p:nvSpPr>
        <p:spPr>
          <a:xfrm>
            <a:off x="3010829" y="836341"/>
            <a:ext cx="16262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BIRMINGHAM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525F1-260A-88A4-5598-FCA0F6869311}"/>
              </a:ext>
            </a:extLst>
          </p:cNvPr>
          <p:cNvSpPr txBox="1"/>
          <p:nvPr/>
        </p:nvSpPr>
        <p:spPr>
          <a:xfrm>
            <a:off x="6495585" y="873511"/>
            <a:ext cx="16262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   COVENTRY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22724-E36D-6B75-697C-142BD3029A0E}"/>
              </a:ext>
            </a:extLst>
          </p:cNvPr>
          <p:cNvSpPr txBox="1"/>
          <p:nvPr/>
        </p:nvSpPr>
        <p:spPr>
          <a:xfrm>
            <a:off x="2824975" y="3233853"/>
            <a:ext cx="2016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     SANDWELL</a:t>
            </a:r>
          </a:p>
        </p:txBody>
      </p:sp>
      <p:pic>
        <p:nvPicPr>
          <p:cNvPr id="17" name="Picture 17" descr="A picture containing text, sky, outdoor, building&#10;&#10;Description automatically generated">
            <a:extLst>
              <a:ext uri="{FF2B5EF4-FFF2-40B4-BE49-F238E27FC236}">
                <a16:creationId xmlns:a16="http://schemas.microsoft.com/office/drawing/2014/main" id="{16A03B1D-BCAF-FFC3-0B09-66E56173B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034" y="3679400"/>
            <a:ext cx="2743200" cy="17108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69FBC0-D7F6-4108-9795-0517601FC26F}"/>
              </a:ext>
            </a:extLst>
          </p:cNvPr>
          <p:cNvSpPr txBox="1"/>
          <p:nvPr/>
        </p:nvSpPr>
        <p:spPr>
          <a:xfrm>
            <a:off x="6253974" y="3280316"/>
            <a:ext cx="22209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WOLVERHAMPTON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73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774" y="1810512"/>
            <a:ext cx="6696075" cy="513398"/>
          </a:xfrm>
        </p:spPr>
        <p:txBody>
          <a:bodyPr/>
          <a:lstStyle/>
          <a:p>
            <a:r>
              <a:rPr lang="en-US"/>
              <a:t>Questions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2772" y="438096"/>
            <a:ext cx="678636" cy="514350"/>
          </a:xfrm>
        </p:spPr>
        <p:txBody>
          <a:bodyPr/>
          <a:lstStyle/>
          <a:p>
            <a:r>
              <a:rPr lang="en-US"/>
              <a:t>Q1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701" y="1514421"/>
            <a:ext cx="2141764" cy="514350"/>
          </a:xfrm>
        </p:spPr>
        <p:txBody>
          <a:bodyPr/>
          <a:lstStyle/>
          <a:p>
            <a:r>
              <a:rPr lang="en-US"/>
              <a:t>Q2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2126" y="2590746"/>
            <a:ext cx="2141764" cy="514350"/>
          </a:xfrm>
        </p:spPr>
        <p:txBody>
          <a:bodyPr/>
          <a:lstStyle/>
          <a:p>
            <a:r>
              <a:rPr lang="en-US"/>
              <a:t>Q3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6326" y="3667072"/>
            <a:ext cx="2141764" cy="514350"/>
          </a:xfrm>
        </p:spPr>
        <p:txBody>
          <a:bodyPr/>
          <a:lstStyle/>
          <a:p>
            <a:r>
              <a:rPr lang="en-US"/>
              <a:t>Q4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65106" y="543852"/>
            <a:ext cx="5682398" cy="1010842"/>
          </a:xfrm>
        </p:spPr>
        <p:txBody>
          <a:bodyPr>
            <a:normAutofit/>
          </a:bodyPr>
          <a:lstStyle/>
          <a:p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Which area has the most crimes? (Olive)</a:t>
            </a:r>
            <a:endParaRPr lang="en-US" sz="1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9599" y="1612888"/>
            <a:ext cx="6937896" cy="910529"/>
          </a:xfrm>
        </p:spPr>
        <p:txBody>
          <a:bodyPr>
            <a:normAutofit fontScale="77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kind of crimes occur in each area? /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Which crime has the most records in each area? (Olive)</a:t>
            </a:r>
            <a:endParaRPr lang="en-GB" sz="2100" b="0">
              <a:effectLst/>
            </a:endParaRPr>
          </a:p>
          <a:p>
            <a:br>
              <a:rPr lang="en-GB"/>
            </a:b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06869" y="3721139"/>
            <a:ext cx="5102680" cy="417527"/>
          </a:xfrm>
        </p:spPr>
        <p:txBody>
          <a:bodyPr>
            <a:normAutofit/>
          </a:bodyPr>
          <a:lstStyle/>
          <a:p>
            <a:r>
              <a:rPr lang="en-GB" sz="1600">
                <a:solidFill>
                  <a:srgbClr val="000000"/>
                </a:solidFill>
                <a:latin typeface="Calibri" panose="020F0502020204030204" pitchFamily="34" charset="0"/>
              </a:rPr>
              <a:t>What is the crime rate trend throughout 2022 </a:t>
            </a:r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(Tony)</a:t>
            </a:r>
            <a:endParaRPr lang="en-US" sz="16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4791809"/>
            <a:ext cx="6004560" cy="417527"/>
          </a:xfrm>
        </p:spPr>
        <p:txBody>
          <a:bodyPr>
            <a:noAutofit/>
          </a:bodyPr>
          <a:lstStyle/>
          <a:p>
            <a:r>
              <a:rPr lang="en-GB" sz="1600">
                <a:solidFill>
                  <a:srgbClr val="000000"/>
                </a:solidFill>
                <a:latin typeface="Calibri"/>
                <a:cs typeface="Calibri"/>
              </a:rPr>
              <a:t>What are Crime outcome status</a:t>
            </a:r>
            <a:r>
              <a:rPr lang="en-GB" sz="160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? (Jyothi)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0CC6CC-70D8-EB8B-6937-48E8B0CE1457}"/>
              </a:ext>
            </a:extLst>
          </p:cNvPr>
          <p:cNvCxnSpPr/>
          <p:nvPr/>
        </p:nvCxnSpPr>
        <p:spPr>
          <a:xfrm>
            <a:off x="2147936" y="698740"/>
            <a:ext cx="1433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DB5739-9E5F-BA58-13CE-BA146B5169DA}"/>
              </a:ext>
            </a:extLst>
          </p:cNvPr>
          <p:cNvSpPr txBox="1">
            <a:spLocks/>
          </p:cNvSpPr>
          <p:nvPr/>
        </p:nvSpPr>
        <p:spPr>
          <a:xfrm>
            <a:off x="2073008" y="4743398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04896-613C-F2CA-F40D-B824F4A344F8}"/>
              </a:ext>
            </a:extLst>
          </p:cNvPr>
          <p:cNvSpPr txBox="1"/>
          <p:nvPr/>
        </p:nvSpPr>
        <p:spPr>
          <a:xfrm>
            <a:off x="6869526" y="5872307"/>
            <a:ext cx="523103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What are the </a:t>
            </a:r>
            <a:r>
              <a:rPr lang="en-GB" sz="1600">
                <a:solidFill>
                  <a:srgbClr val="000000"/>
                </a:solidFill>
                <a:latin typeface="Calibri"/>
                <a:cs typeface="Calibri"/>
              </a:rPr>
              <a:t>closed categories</a:t>
            </a:r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? ( Jyothi)</a:t>
            </a:r>
            <a:endParaRPr lang="en-GB" sz="1600">
              <a:latin typeface="Calibri"/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F89DA5-5C65-CF40-E599-F1780A43C60B}"/>
              </a:ext>
            </a:extLst>
          </p:cNvPr>
          <p:cNvGrpSpPr/>
          <p:nvPr/>
        </p:nvGrpSpPr>
        <p:grpSpPr>
          <a:xfrm>
            <a:off x="4214772" y="2649360"/>
            <a:ext cx="6596102" cy="3664788"/>
            <a:chOff x="4214772" y="2649360"/>
            <a:chExt cx="6596102" cy="366478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948B30-356F-13CC-0C04-5F732CCE42C8}"/>
                </a:ext>
              </a:extLst>
            </p:cNvPr>
            <p:cNvCxnSpPr/>
            <p:nvPr/>
          </p:nvCxnSpPr>
          <p:spPr>
            <a:xfrm>
              <a:off x="4853796" y="6056973"/>
              <a:ext cx="14334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35D76439-76BA-ACAD-0A21-E06E2A2F888F}"/>
                </a:ext>
              </a:extLst>
            </p:cNvPr>
            <p:cNvSpPr txBox="1">
              <a:spLocks/>
            </p:cNvSpPr>
            <p:nvPr/>
          </p:nvSpPr>
          <p:spPr>
            <a:xfrm>
              <a:off x="4214772" y="5799798"/>
              <a:ext cx="584200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Q6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F4958D-A830-E2B4-99EE-C4439FC590DD}"/>
                </a:ext>
              </a:extLst>
            </p:cNvPr>
            <p:cNvSpPr txBox="1"/>
            <p:nvPr/>
          </p:nvSpPr>
          <p:spPr>
            <a:xfrm>
              <a:off x="5138528" y="2649360"/>
              <a:ext cx="56723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0" i="0" u="none" strike="noStrike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How are the crime cases distributed in the 4 areas?</a:t>
              </a:r>
            </a:p>
            <a:p>
              <a:r>
                <a:rPr lang="en-GB" sz="1600" b="0" i="0" u="none" strike="noStrike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Does the population affect the crime rate? (Tony)</a:t>
              </a:r>
              <a:endParaRPr lang="en-GB" sz="1600"/>
            </a:p>
          </p:txBody>
        </p:sp>
      </p:grp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933559-56AD-437A-9F21-0D788163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16812-7D94-CC03-02BD-0494D5EE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D15F1-9F13-7359-6A1D-2C715F5D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6BF70-6FC6-1715-E800-27DDE18DAE26}"/>
              </a:ext>
            </a:extLst>
          </p:cNvPr>
          <p:cNvSpPr txBox="1"/>
          <p:nvPr/>
        </p:nvSpPr>
        <p:spPr>
          <a:xfrm>
            <a:off x="3047998" y="594730"/>
            <a:ext cx="54455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Overall Crimes in Birmingham, Coventry, Sandwell and Wolverhampton for the nine months January 2022 – September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3809E-89DB-CBE3-0FC4-A170F24B74E0}"/>
              </a:ext>
            </a:extLst>
          </p:cNvPr>
          <p:cNvSpPr txBox="1"/>
          <p:nvPr/>
        </p:nvSpPr>
        <p:spPr>
          <a:xfrm>
            <a:off x="3094463" y="223024"/>
            <a:ext cx="5464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Question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8C552-0929-4FE5-0E6C-DC8C3B5863EF}"/>
              </a:ext>
            </a:extLst>
          </p:cNvPr>
          <p:cNvSpPr txBox="1"/>
          <p:nvPr/>
        </p:nvSpPr>
        <p:spPr>
          <a:xfrm>
            <a:off x="2982950" y="1551878"/>
            <a:ext cx="9023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Ranking cities according to highest crime rate: (1)Birmingham, (2)Coventry, (2)Sandwell, (3)Wolverhampton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F7FE8120-7B68-489B-248D-8708C8BA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620" y="2240880"/>
            <a:ext cx="5586760" cy="39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3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{84EB0DDD-EF98-419F-B871-A22ACC1E760F}tf67328976_win32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Data Analysis – Team project Crime rate in west midlands</vt:lpstr>
      <vt:lpstr>MEET OUR TEAM</vt:lpstr>
      <vt:lpstr>Agenda</vt:lpstr>
      <vt:lpstr>INTRODUCTION</vt:lpstr>
      <vt:lpstr>Data selection </vt:lpstr>
      <vt:lpstr>PowerPoint Presentation</vt:lpstr>
      <vt:lpstr>Questions setup</vt:lpstr>
      <vt:lpstr>PowerPoint Presentation</vt:lpstr>
      <vt:lpstr>PowerPoint Presentation</vt:lpstr>
      <vt:lpstr>Question 1</vt:lpstr>
      <vt:lpstr>     WHAT KIND OF CRIMES OCCUR IN EACH AREA?  </vt:lpstr>
      <vt:lpstr>PowerPoint Presentation</vt:lpstr>
      <vt:lpstr>Total crimes committed in January 2022 for all  four Areas</vt:lpstr>
      <vt:lpstr>PowerPoint Presentation</vt:lpstr>
      <vt:lpstr>PowerPoint Presentation</vt:lpstr>
      <vt:lpstr>PowerPoint Presentation</vt:lpstr>
      <vt:lpstr>Q3 - How are the crime cases distributed in the 4 areas? Does the population affect the crime rate? </vt:lpstr>
      <vt:lpstr>Q4 – Crime rate trend line birmingham, Wolverhampton, coventry and sandwell from jan-sept 2022(peaks and low points))</vt:lpstr>
      <vt:lpstr>PowerPoint Presentation</vt:lpstr>
      <vt:lpstr>Question 5</vt:lpstr>
      <vt:lpstr>Question 6- what are crimes closed outcomes</vt:lpstr>
      <vt:lpstr>Question 6</vt:lpstr>
      <vt:lpstr>Conclusion</vt:lpstr>
      <vt:lpstr>HOW WE GET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– Team project</dc:title>
  <dc:creator>ng tony</dc:creator>
  <cp:revision>196</cp:revision>
  <dcterms:created xsi:type="dcterms:W3CDTF">2022-12-04T15:08:25Z</dcterms:created>
  <dcterms:modified xsi:type="dcterms:W3CDTF">2022-12-10T11:42:18Z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